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56" r:id="rId2"/>
    <p:sldId id="274" r:id="rId3"/>
    <p:sldId id="259" r:id="rId4"/>
    <p:sldId id="691" r:id="rId5"/>
    <p:sldId id="261" r:id="rId6"/>
    <p:sldId id="267" r:id="rId7"/>
    <p:sldId id="692" r:id="rId8"/>
    <p:sldId id="693" r:id="rId9"/>
    <p:sldId id="697" r:id="rId10"/>
    <p:sldId id="699" r:id="rId11"/>
    <p:sldId id="698" r:id="rId12"/>
    <p:sldId id="700" r:id="rId13"/>
    <p:sldId id="704" r:id="rId14"/>
    <p:sldId id="705" r:id="rId15"/>
    <p:sldId id="706" r:id="rId16"/>
    <p:sldId id="707" r:id="rId17"/>
    <p:sldId id="708" r:id="rId18"/>
    <p:sldId id="709" r:id="rId19"/>
    <p:sldId id="710" r:id="rId20"/>
    <p:sldId id="711" r:id="rId21"/>
    <p:sldId id="712" r:id="rId22"/>
    <p:sldId id="713" r:id="rId23"/>
    <p:sldId id="714" r:id="rId24"/>
    <p:sldId id="715" r:id="rId25"/>
    <p:sldId id="716" r:id="rId26"/>
    <p:sldId id="717" r:id="rId27"/>
    <p:sldId id="719" r:id="rId28"/>
    <p:sldId id="718" r:id="rId29"/>
    <p:sldId id="720" r:id="rId30"/>
    <p:sldId id="724" r:id="rId31"/>
    <p:sldId id="725" r:id="rId32"/>
    <p:sldId id="732" r:id="rId33"/>
    <p:sldId id="727" r:id="rId34"/>
    <p:sldId id="728" r:id="rId35"/>
    <p:sldId id="729" r:id="rId36"/>
    <p:sldId id="730" r:id="rId37"/>
    <p:sldId id="731" r:id="rId38"/>
    <p:sldId id="722" r:id="rId39"/>
    <p:sldId id="723" r:id="rId40"/>
    <p:sldId id="685" r:id="rId41"/>
    <p:sldId id="641" r:id="rId4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23FFD-7174-4C9C-9DE1-AA203A104EFF}" v="559" dt="2020-09-18T01:14:58.353"/>
    <p1510:client id="{B0A53FCC-C974-DE44-BB41-2D1D5972BD46}" v="118" dt="2020-09-17T20:26:05.5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3725"/>
  </p:normalViewPr>
  <p:slideViewPr>
    <p:cSldViewPr>
      <p:cViewPr varScale="1">
        <p:scale>
          <a:sx n="212" d="100"/>
          <a:sy n="212" d="100"/>
        </p:scale>
        <p:origin x="3296" y="200"/>
      </p:cViewPr>
      <p:guideLst>
        <p:guide orient="horz" pos="2160"/>
        <p:guide pos="312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3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borty, Sounak" userId="f48078cb-8d21-4815-8356-e1d83ab785ca" providerId="ADAL" clId="{B0A53FCC-C974-DE44-BB41-2D1D5972BD46}"/>
    <pc:docChg chg="undo redo custSel mod addSld delSld modSld sldOrd">
      <pc:chgData name="Chakraborty, Sounak" userId="f48078cb-8d21-4815-8356-e1d83ab785ca" providerId="ADAL" clId="{B0A53FCC-C974-DE44-BB41-2D1D5972BD46}" dt="2020-09-17T20:40:20.355" v="1407" actId="1076"/>
      <pc:docMkLst>
        <pc:docMk/>
      </pc:docMkLst>
      <pc:sldChg chg="modSp add del mod">
        <pc:chgData name="Chakraborty, Sounak" userId="f48078cb-8d21-4815-8356-e1d83ab785ca" providerId="ADAL" clId="{B0A53FCC-C974-DE44-BB41-2D1D5972BD46}" dt="2020-09-17T14:41:14.746" v="223" actId="2696"/>
        <pc:sldMkLst>
          <pc:docMk/>
          <pc:sldMk cId="2230639379" sldId="694"/>
        </pc:sldMkLst>
        <pc:spChg chg="mod">
          <ac:chgData name="Chakraborty, Sounak" userId="f48078cb-8d21-4815-8356-e1d83ab785ca" providerId="ADAL" clId="{B0A53FCC-C974-DE44-BB41-2D1D5972BD46}" dt="2020-09-17T14:33:43.816" v="93" actId="20577"/>
          <ac:spMkLst>
            <pc:docMk/>
            <pc:sldMk cId="2230639379" sldId="694"/>
            <ac:spMk id="2" creationId="{3C902D60-6B2D-5843-B71A-614C714FE10C}"/>
          </ac:spMkLst>
        </pc:spChg>
      </pc:sldChg>
      <pc:sldChg chg="add del">
        <pc:chgData name="Chakraborty, Sounak" userId="f48078cb-8d21-4815-8356-e1d83ab785ca" providerId="ADAL" clId="{B0A53FCC-C974-DE44-BB41-2D1D5972BD46}" dt="2020-09-17T14:41:14.768" v="224" actId="2696"/>
        <pc:sldMkLst>
          <pc:docMk/>
          <pc:sldMk cId="3194908598" sldId="695"/>
        </pc:sldMkLst>
      </pc:sldChg>
      <pc:sldChg chg="add del">
        <pc:chgData name="Chakraborty, Sounak" userId="f48078cb-8d21-4815-8356-e1d83ab785ca" providerId="ADAL" clId="{B0A53FCC-C974-DE44-BB41-2D1D5972BD46}" dt="2020-09-17T14:41:14.807" v="225" actId="2696"/>
        <pc:sldMkLst>
          <pc:docMk/>
          <pc:sldMk cId="2769588406" sldId="696"/>
        </pc:sldMkLst>
      </pc:sldChg>
      <pc:sldChg chg="addSp delSp modSp add del mod setBg">
        <pc:chgData name="Chakraborty, Sounak" userId="f48078cb-8d21-4815-8356-e1d83ab785ca" providerId="ADAL" clId="{B0A53FCC-C974-DE44-BB41-2D1D5972BD46}" dt="2020-09-17T14:40:08.979" v="220" actId="113"/>
        <pc:sldMkLst>
          <pc:docMk/>
          <pc:sldMk cId="3934753572" sldId="697"/>
        </pc:sldMkLst>
        <pc:spChg chg="mod">
          <ac:chgData name="Chakraborty, Sounak" userId="f48078cb-8d21-4815-8356-e1d83ab785ca" providerId="ADAL" clId="{B0A53FCC-C974-DE44-BB41-2D1D5972BD46}" dt="2020-09-17T14:38:24.261" v="111" actId="26606"/>
          <ac:spMkLst>
            <pc:docMk/>
            <pc:sldMk cId="3934753572" sldId="697"/>
            <ac:spMk id="2" creationId="{3C902D60-6B2D-5843-B71A-614C714FE10C}"/>
          </ac:spMkLst>
        </pc:spChg>
        <pc:spChg chg="mod">
          <ac:chgData name="Chakraborty, Sounak" userId="f48078cb-8d21-4815-8356-e1d83ab785ca" providerId="ADAL" clId="{B0A53FCC-C974-DE44-BB41-2D1D5972BD46}" dt="2020-09-17T14:40:08.979" v="220" actId="113"/>
          <ac:spMkLst>
            <pc:docMk/>
            <pc:sldMk cId="3934753572" sldId="697"/>
            <ac:spMk id="3" creationId="{8C45DCA5-DD6B-144B-804F-9FB26A157B74}"/>
          </ac:spMkLst>
        </pc:spChg>
        <pc:spChg chg="mod">
          <ac:chgData name="Chakraborty, Sounak" userId="f48078cb-8d21-4815-8356-e1d83ab785ca" providerId="ADAL" clId="{B0A53FCC-C974-DE44-BB41-2D1D5972BD46}" dt="2020-09-17T14:38:24.261" v="111" actId="26606"/>
          <ac:spMkLst>
            <pc:docMk/>
            <pc:sldMk cId="3934753572" sldId="697"/>
            <ac:spMk id="4" creationId="{F71DDE44-A518-E44A-A345-F1B32EAB57F1}"/>
          </ac:spMkLst>
        </pc:spChg>
        <pc:spChg chg="add del mod">
          <ac:chgData name="Chakraborty, Sounak" userId="f48078cb-8d21-4815-8356-e1d83ab785ca" providerId="ADAL" clId="{B0A53FCC-C974-DE44-BB41-2D1D5972BD46}" dt="2020-09-17T14:38:26.519" v="112"/>
          <ac:spMkLst>
            <pc:docMk/>
            <pc:sldMk cId="3934753572" sldId="697"/>
            <ac:spMk id="6" creationId="{469FD216-6EC5-6B4A-9040-CE23A9F990D5}"/>
          </ac:spMkLst>
        </pc:spChg>
        <pc:graphicFrameChg chg="add del mod ord">
          <ac:chgData name="Chakraborty, Sounak" userId="f48078cb-8d21-4815-8356-e1d83ab785ca" providerId="ADAL" clId="{B0A53FCC-C974-DE44-BB41-2D1D5972BD46}" dt="2020-09-17T14:39:04.801" v="123" actId="478"/>
          <ac:graphicFrameMkLst>
            <pc:docMk/>
            <pc:sldMk cId="3934753572" sldId="697"/>
            <ac:graphicFrameMk id="5" creationId="{5E907E2B-6116-1F4E-88A1-0731956F4BD0}"/>
          </ac:graphicFrameMkLst>
        </pc:graphicFrameChg>
      </pc:sldChg>
      <pc:sldChg chg="addSp delSp modSp add mod">
        <pc:chgData name="Chakraborty, Sounak" userId="f48078cb-8d21-4815-8356-e1d83ab785ca" providerId="ADAL" clId="{B0A53FCC-C974-DE44-BB41-2D1D5972BD46}" dt="2020-09-17T17:09:52.698" v="634" actId="9405"/>
        <pc:sldMkLst>
          <pc:docMk/>
          <pc:sldMk cId="3660920319" sldId="698"/>
        </pc:sldMkLst>
        <pc:spChg chg="mod">
          <ac:chgData name="Chakraborty, Sounak" userId="f48078cb-8d21-4815-8356-e1d83ab785ca" providerId="ADAL" clId="{B0A53FCC-C974-DE44-BB41-2D1D5972BD46}" dt="2020-09-17T17:08:25.136" v="630" actId="20577"/>
          <ac:spMkLst>
            <pc:docMk/>
            <pc:sldMk cId="3660920319" sldId="698"/>
            <ac:spMk id="2" creationId="{33BB0B45-DEC6-D040-A759-CCF54CF6F533}"/>
          </ac:spMkLst>
        </pc:spChg>
        <pc:spChg chg="del">
          <ac:chgData name="Chakraborty, Sounak" userId="f48078cb-8d21-4815-8356-e1d83ab785ca" providerId="ADAL" clId="{B0A53FCC-C974-DE44-BB41-2D1D5972BD46}" dt="2020-09-17T14:46:01.473" v="236" actId="931"/>
          <ac:spMkLst>
            <pc:docMk/>
            <pc:sldMk cId="3660920319" sldId="698"/>
            <ac:spMk id="3" creationId="{27EBC276-EAC5-7546-ADB8-6EA2A7CDA3E1}"/>
          </ac:spMkLst>
        </pc:spChg>
        <pc:spChg chg="add mod">
          <ac:chgData name="Chakraborty, Sounak" userId="f48078cb-8d21-4815-8356-e1d83ab785ca" providerId="ADAL" clId="{B0A53FCC-C974-DE44-BB41-2D1D5972BD46}" dt="2020-09-17T14:50:50.812" v="291" actId="1076"/>
          <ac:spMkLst>
            <pc:docMk/>
            <pc:sldMk cId="3660920319" sldId="698"/>
            <ac:spMk id="7" creationId="{4C066354-ED8D-FE4C-AEF1-F1ED3B4408DB}"/>
          </ac:spMkLst>
        </pc:spChg>
        <pc:picChg chg="add mod">
          <ac:chgData name="Chakraborty, Sounak" userId="f48078cb-8d21-4815-8356-e1d83ab785ca" providerId="ADAL" clId="{B0A53FCC-C974-DE44-BB41-2D1D5972BD46}" dt="2020-09-17T14:50:24.644" v="281" actId="14100"/>
          <ac:picMkLst>
            <pc:docMk/>
            <pc:sldMk cId="3660920319" sldId="698"/>
            <ac:picMk id="6" creationId="{E9B81D21-A395-5A40-B90E-6852102099E6}"/>
          </ac:picMkLst>
        </pc:picChg>
        <pc:inkChg chg="add">
          <ac:chgData name="Chakraborty, Sounak" userId="f48078cb-8d21-4815-8356-e1d83ab785ca" providerId="ADAL" clId="{B0A53FCC-C974-DE44-BB41-2D1D5972BD46}" dt="2020-09-17T17:09:47.975" v="633" actId="9405"/>
          <ac:inkMkLst>
            <pc:docMk/>
            <pc:sldMk cId="3660920319" sldId="698"/>
            <ac:inkMk id="8" creationId="{62DCF770-640B-8D49-974A-C18BA849D3D4}"/>
          </ac:inkMkLst>
        </pc:inkChg>
        <pc:inkChg chg="add">
          <ac:chgData name="Chakraborty, Sounak" userId="f48078cb-8d21-4815-8356-e1d83ab785ca" providerId="ADAL" clId="{B0A53FCC-C974-DE44-BB41-2D1D5972BD46}" dt="2020-09-17T17:09:52.698" v="634" actId="9405"/>
          <ac:inkMkLst>
            <pc:docMk/>
            <pc:sldMk cId="3660920319" sldId="698"/>
            <ac:inkMk id="9" creationId="{FADD42B1-FAD5-C34B-BA51-4240F7064BDD}"/>
          </ac:inkMkLst>
        </pc:inkChg>
      </pc:sldChg>
      <pc:sldChg chg="addSp delSp modSp add mod setBg setClrOvrMap">
        <pc:chgData name="Chakraborty, Sounak" userId="f48078cb-8d21-4815-8356-e1d83ab785ca" providerId="ADAL" clId="{B0A53FCC-C974-DE44-BB41-2D1D5972BD46}" dt="2020-09-17T17:07:36.920" v="598" actId="114"/>
        <pc:sldMkLst>
          <pc:docMk/>
          <pc:sldMk cId="2531252717" sldId="699"/>
        </pc:sldMkLst>
        <pc:spChg chg="mod">
          <ac:chgData name="Chakraborty, Sounak" userId="f48078cb-8d21-4815-8356-e1d83ab785ca" providerId="ADAL" clId="{B0A53FCC-C974-DE44-BB41-2D1D5972BD46}" dt="2020-09-17T17:06:24.738" v="589" actId="20577"/>
          <ac:spMkLst>
            <pc:docMk/>
            <pc:sldMk cId="2531252717" sldId="699"/>
            <ac:spMk id="2" creationId="{3C902D60-6B2D-5843-B71A-614C714FE10C}"/>
          </ac:spMkLst>
        </pc:spChg>
        <pc:spChg chg="del mod">
          <ac:chgData name="Chakraborty, Sounak" userId="f48078cb-8d21-4815-8356-e1d83ab785ca" providerId="ADAL" clId="{B0A53FCC-C974-DE44-BB41-2D1D5972BD46}" dt="2020-09-17T14:41:31.575" v="228"/>
          <ac:spMkLst>
            <pc:docMk/>
            <pc:sldMk cId="2531252717" sldId="699"/>
            <ac:spMk id="3" creationId="{8C45DCA5-DD6B-144B-804F-9FB26A157B74}"/>
          </ac:spMkLst>
        </pc:spChg>
        <pc:spChg chg="mod ord">
          <ac:chgData name="Chakraborty, Sounak" userId="f48078cb-8d21-4815-8356-e1d83ab785ca" providerId="ADAL" clId="{B0A53FCC-C974-DE44-BB41-2D1D5972BD46}" dt="2020-09-17T14:41:39.440" v="229" actId="26606"/>
          <ac:spMkLst>
            <pc:docMk/>
            <pc:sldMk cId="2531252717" sldId="699"/>
            <ac:spMk id="4" creationId="{F71DDE44-A518-E44A-A345-F1B32EAB57F1}"/>
          </ac:spMkLst>
        </pc:spChg>
        <pc:spChg chg="add mod">
          <ac:chgData name="Chakraborty, Sounak" userId="f48078cb-8d21-4815-8356-e1d83ab785ca" providerId="ADAL" clId="{B0A53FCC-C974-DE44-BB41-2D1D5972BD46}" dt="2020-09-17T17:07:36.920" v="598" actId="114"/>
          <ac:spMkLst>
            <pc:docMk/>
            <pc:sldMk cId="2531252717" sldId="699"/>
            <ac:spMk id="6" creationId="{395868A5-14F2-064B-BD06-E53EE40C9C8C}"/>
          </ac:spMkLst>
        </pc:spChg>
        <pc:spChg chg="add">
          <ac:chgData name="Chakraborty, Sounak" userId="f48078cb-8d21-4815-8356-e1d83ab785ca" providerId="ADAL" clId="{B0A53FCC-C974-DE44-BB41-2D1D5972BD46}" dt="2020-09-17T14:41:39.440" v="229" actId="26606"/>
          <ac:spMkLst>
            <pc:docMk/>
            <pc:sldMk cId="2531252717" sldId="699"/>
            <ac:spMk id="11" creationId="{0EF8982E-02F0-4D24-85CB-98DEBCC3226A}"/>
          </ac:spMkLst>
        </pc:spChg>
        <pc:spChg chg="add">
          <ac:chgData name="Chakraborty, Sounak" userId="f48078cb-8d21-4815-8356-e1d83ab785ca" providerId="ADAL" clId="{B0A53FCC-C974-DE44-BB41-2D1D5972BD46}" dt="2020-09-17T14:41:39.440" v="229" actId="26606"/>
          <ac:spMkLst>
            <pc:docMk/>
            <pc:sldMk cId="2531252717" sldId="699"/>
            <ac:spMk id="13" creationId="{2CB72970-2D5B-4516-9F76-B1220A77B6AB}"/>
          </ac:spMkLst>
        </pc:spChg>
        <pc:graphicFrameChg chg="add mod ord modGraphic">
          <ac:chgData name="Chakraborty, Sounak" userId="f48078cb-8d21-4815-8356-e1d83ab785ca" providerId="ADAL" clId="{B0A53FCC-C974-DE44-BB41-2D1D5972BD46}" dt="2020-09-17T14:41:39.440" v="229" actId="26606"/>
          <ac:graphicFrameMkLst>
            <pc:docMk/>
            <pc:sldMk cId="2531252717" sldId="699"/>
            <ac:graphicFrameMk id="5" creationId="{D44D6213-89CE-3D49-8A7D-ED8EF1B7AFBF}"/>
          </ac:graphicFrameMkLst>
        </pc:graphicFrameChg>
      </pc:sldChg>
      <pc:sldChg chg="addSp delSp modSp add mod">
        <pc:chgData name="Chakraborty, Sounak" userId="f48078cb-8d21-4815-8356-e1d83ab785ca" providerId="ADAL" clId="{B0A53FCC-C974-DE44-BB41-2D1D5972BD46}" dt="2020-09-17T17:11:03.931" v="658" actId="14100"/>
        <pc:sldMkLst>
          <pc:docMk/>
          <pc:sldMk cId="720708897" sldId="700"/>
        </pc:sldMkLst>
        <pc:spChg chg="mod">
          <ac:chgData name="Chakraborty, Sounak" userId="f48078cb-8d21-4815-8356-e1d83ab785ca" providerId="ADAL" clId="{B0A53FCC-C974-DE44-BB41-2D1D5972BD46}" dt="2020-09-17T17:10:37.616" v="656" actId="20577"/>
          <ac:spMkLst>
            <pc:docMk/>
            <pc:sldMk cId="720708897" sldId="700"/>
            <ac:spMk id="2" creationId="{33BB0B45-DEC6-D040-A759-CCF54CF6F533}"/>
          </ac:spMkLst>
        </pc:spChg>
        <pc:spChg chg="del">
          <ac:chgData name="Chakraborty, Sounak" userId="f48078cb-8d21-4815-8356-e1d83ab785ca" providerId="ADAL" clId="{B0A53FCC-C974-DE44-BB41-2D1D5972BD46}" dt="2020-09-17T15:35:59.263" v="299"/>
          <ac:spMkLst>
            <pc:docMk/>
            <pc:sldMk cId="720708897" sldId="700"/>
            <ac:spMk id="3" creationId="{27EBC276-EAC5-7546-ADB8-6EA2A7CDA3E1}"/>
          </ac:spMkLst>
        </pc:spChg>
        <pc:picChg chg="add mod">
          <ac:chgData name="Chakraborty, Sounak" userId="f48078cb-8d21-4815-8356-e1d83ab785ca" providerId="ADAL" clId="{B0A53FCC-C974-DE44-BB41-2D1D5972BD46}" dt="2020-09-17T17:11:03.931" v="658" actId="14100"/>
          <ac:picMkLst>
            <pc:docMk/>
            <pc:sldMk cId="720708897" sldId="700"/>
            <ac:picMk id="6" creationId="{9949DC16-69E9-324B-8A45-75E9533D656F}"/>
          </ac:picMkLst>
        </pc:picChg>
        <pc:inkChg chg="add">
          <ac:chgData name="Chakraborty, Sounak" userId="f48078cb-8d21-4815-8356-e1d83ab785ca" providerId="ADAL" clId="{B0A53FCC-C974-DE44-BB41-2D1D5972BD46}" dt="2020-09-17T17:10:55.054" v="657" actId="9405"/>
          <ac:inkMkLst>
            <pc:docMk/>
            <pc:sldMk cId="720708897" sldId="700"/>
            <ac:inkMk id="7" creationId="{63C9F84B-32E2-5F49-8C84-C3D9F33370DA}"/>
          </ac:inkMkLst>
        </pc:inkChg>
      </pc:sldChg>
      <pc:sldChg chg="add">
        <pc:chgData name="Chakraborty, Sounak" userId="f48078cb-8d21-4815-8356-e1d83ab785ca" providerId="ADAL" clId="{B0A53FCC-C974-DE44-BB41-2D1D5972BD46}" dt="2020-09-17T14:45:27.202" v="233" actId="2890"/>
        <pc:sldMkLst>
          <pc:docMk/>
          <pc:sldMk cId="683042224" sldId="701"/>
        </pc:sldMkLst>
      </pc:sldChg>
      <pc:sldChg chg="add">
        <pc:chgData name="Chakraborty, Sounak" userId="f48078cb-8d21-4815-8356-e1d83ab785ca" providerId="ADAL" clId="{B0A53FCC-C974-DE44-BB41-2D1D5972BD46}" dt="2020-09-17T14:45:29.394" v="234" actId="2890"/>
        <pc:sldMkLst>
          <pc:docMk/>
          <pc:sldMk cId="1636041649" sldId="702"/>
        </pc:sldMkLst>
      </pc:sldChg>
      <pc:sldChg chg="add">
        <pc:chgData name="Chakraborty, Sounak" userId="f48078cb-8d21-4815-8356-e1d83ab785ca" providerId="ADAL" clId="{B0A53FCC-C974-DE44-BB41-2D1D5972BD46}" dt="2020-09-17T14:45:32.354" v="235" actId="2890"/>
        <pc:sldMkLst>
          <pc:docMk/>
          <pc:sldMk cId="4200977759" sldId="703"/>
        </pc:sldMkLst>
      </pc:sldChg>
      <pc:sldChg chg="addSp delSp modSp add mod">
        <pc:chgData name="Chakraborty, Sounak" userId="f48078cb-8d21-4815-8356-e1d83ab785ca" providerId="ADAL" clId="{B0A53FCC-C974-DE44-BB41-2D1D5972BD46}" dt="2020-09-17T17:13:30.485" v="687" actId="9405"/>
        <pc:sldMkLst>
          <pc:docMk/>
          <pc:sldMk cId="3168587571" sldId="704"/>
        </pc:sldMkLst>
        <pc:spChg chg="mod">
          <ac:chgData name="Chakraborty, Sounak" userId="f48078cb-8d21-4815-8356-e1d83ab785ca" providerId="ADAL" clId="{B0A53FCC-C974-DE44-BB41-2D1D5972BD46}" dt="2020-09-17T17:11:59.629" v="678" actId="1076"/>
          <ac:spMkLst>
            <pc:docMk/>
            <pc:sldMk cId="3168587571" sldId="704"/>
            <ac:spMk id="2" creationId="{33BB0B45-DEC6-D040-A759-CCF54CF6F533}"/>
          </ac:spMkLst>
        </pc:spChg>
        <pc:spChg chg="del">
          <ac:chgData name="Chakraborty, Sounak" userId="f48078cb-8d21-4815-8356-e1d83ab785ca" providerId="ADAL" clId="{B0A53FCC-C974-DE44-BB41-2D1D5972BD46}" dt="2020-09-17T15:36:56.146" v="306"/>
          <ac:spMkLst>
            <pc:docMk/>
            <pc:sldMk cId="3168587571" sldId="704"/>
            <ac:spMk id="3" creationId="{27EBC276-EAC5-7546-ADB8-6EA2A7CDA3E1}"/>
          </ac:spMkLst>
        </pc:spChg>
        <pc:picChg chg="add mod">
          <ac:chgData name="Chakraborty, Sounak" userId="f48078cb-8d21-4815-8356-e1d83ab785ca" providerId="ADAL" clId="{B0A53FCC-C974-DE44-BB41-2D1D5972BD46}" dt="2020-09-17T17:13:22.328" v="686" actId="14100"/>
          <ac:picMkLst>
            <pc:docMk/>
            <pc:sldMk cId="3168587571" sldId="704"/>
            <ac:picMk id="6" creationId="{5A40FAA9-A27E-C84F-9C35-E5B257EE3393}"/>
          </ac:picMkLst>
        </pc:picChg>
        <pc:inkChg chg="add">
          <ac:chgData name="Chakraborty, Sounak" userId="f48078cb-8d21-4815-8356-e1d83ab785ca" providerId="ADAL" clId="{B0A53FCC-C974-DE44-BB41-2D1D5972BD46}" dt="2020-09-17T17:13:30.485" v="687" actId="9405"/>
          <ac:inkMkLst>
            <pc:docMk/>
            <pc:sldMk cId="3168587571" sldId="704"/>
            <ac:inkMk id="7" creationId="{CD8A155B-30BB-7D4B-BCA7-D6CAA801CA0C}"/>
          </ac:inkMkLst>
        </pc:inkChg>
      </pc:sldChg>
      <pc:sldChg chg="addSp delSp modSp add mod">
        <pc:chgData name="Chakraborty, Sounak" userId="f48078cb-8d21-4815-8356-e1d83ab785ca" providerId="ADAL" clId="{B0A53FCC-C974-DE44-BB41-2D1D5972BD46}" dt="2020-09-17T17:14:19.031" v="709" actId="9405"/>
        <pc:sldMkLst>
          <pc:docMk/>
          <pc:sldMk cId="1895985982" sldId="705"/>
        </pc:sldMkLst>
        <pc:spChg chg="mod">
          <ac:chgData name="Chakraborty, Sounak" userId="f48078cb-8d21-4815-8356-e1d83ab785ca" providerId="ADAL" clId="{B0A53FCC-C974-DE44-BB41-2D1D5972BD46}" dt="2020-09-17T17:13:58.275" v="704" actId="1076"/>
          <ac:spMkLst>
            <pc:docMk/>
            <pc:sldMk cId="1895985982" sldId="705"/>
            <ac:spMk id="2" creationId="{33BB0B45-DEC6-D040-A759-CCF54CF6F533}"/>
          </ac:spMkLst>
        </pc:spChg>
        <pc:spChg chg="del">
          <ac:chgData name="Chakraborty, Sounak" userId="f48078cb-8d21-4815-8356-e1d83ab785ca" providerId="ADAL" clId="{B0A53FCC-C974-DE44-BB41-2D1D5972BD46}" dt="2020-09-17T15:37:35.145" v="309"/>
          <ac:spMkLst>
            <pc:docMk/>
            <pc:sldMk cId="1895985982" sldId="705"/>
            <ac:spMk id="3" creationId="{27EBC276-EAC5-7546-ADB8-6EA2A7CDA3E1}"/>
          </ac:spMkLst>
        </pc:spChg>
        <pc:picChg chg="add mod">
          <ac:chgData name="Chakraborty, Sounak" userId="f48078cb-8d21-4815-8356-e1d83ab785ca" providerId="ADAL" clId="{B0A53FCC-C974-DE44-BB41-2D1D5972BD46}" dt="2020-09-17T17:14:09.871" v="708" actId="14100"/>
          <ac:picMkLst>
            <pc:docMk/>
            <pc:sldMk cId="1895985982" sldId="705"/>
            <ac:picMk id="6" creationId="{3FD32020-5698-6F44-8646-D0B12AE98089}"/>
          </ac:picMkLst>
        </pc:picChg>
        <pc:inkChg chg="add">
          <ac:chgData name="Chakraborty, Sounak" userId="f48078cb-8d21-4815-8356-e1d83ab785ca" providerId="ADAL" clId="{B0A53FCC-C974-DE44-BB41-2D1D5972BD46}" dt="2020-09-17T17:14:19.031" v="709" actId="9405"/>
          <ac:inkMkLst>
            <pc:docMk/>
            <pc:sldMk cId="1895985982" sldId="705"/>
            <ac:inkMk id="7" creationId="{BA2F4D52-DE9D-DD4C-A2E1-151A5A9C3DD4}"/>
          </ac:inkMkLst>
        </pc:inkChg>
      </pc:sldChg>
      <pc:sldChg chg="addSp delSp modSp add mod">
        <pc:chgData name="Chakraborty, Sounak" userId="f48078cb-8d21-4815-8356-e1d83ab785ca" providerId="ADAL" clId="{B0A53FCC-C974-DE44-BB41-2D1D5972BD46}" dt="2020-09-17T17:19:11.082" v="742" actId="9405"/>
        <pc:sldMkLst>
          <pc:docMk/>
          <pc:sldMk cId="1014636807" sldId="706"/>
        </pc:sldMkLst>
        <pc:spChg chg="mod">
          <ac:chgData name="Chakraborty, Sounak" userId="f48078cb-8d21-4815-8356-e1d83ab785ca" providerId="ADAL" clId="{B0A53FCC-C974-DE44-BB41-2D1D5972BD46}" dt="2020-09-17T17:18:34.437" v="738" actId="27636"/>
          <ac:spMkLst>
            <pc:docMk/>
            <pc:sldMk cId="1014636807" sldId="706"/>
            <ac:spMk id="2" creationId="{33BB0B45-DEC6-D040-A759-CCF54CF6F533}"/>
          </ac:spMkLst>
        </pc:spChg>
        <pc:spChg chg="del">
          <ac:chgData name="Chakraborty, Sounak" userId="f48078cb-8d21-4815-8356-e1d83ab785ca" providerId="ADAL" clId="{B0A53FCC-C974-DE44-BB41-2D1D5972BD46}" dt="2020-09-17T15:40:57.982" v="312"/>
          <ac:spMkLst>
            <pc:docMk/>
            <pc:sldMk cId="1014636807" sldId="706"/>
            <ac:spMk id="3" creationId="{27EBC276-EAC5-7546-ADB8-6EA2A7CDA3E1}"/>
          </ac:spMkLst>
        </pc:spChg>
        <pc:picChg chg="add mod">
          <ac:chgData name="Chakraborty, Sounak" userId="f48078cb-8d21-4815-8356-e1d83ab785ca" providerId="ADAL" clId="{B0A53FCC-C974-DE44-BB41-2D1D5972BD46}" dt="2020-09-17T17:18:43.744" v="741" actId="14100"/>
          <ac:picMkLst>
            <pc:docMk/>
            <pc:sldMk cId="1014636807" sldId="706"/>
            <ac:picMk id="6" creationId="{BE3271B1-69A9-914A-99E9-275BEECB4C0F}"/>
          </ac:picMkLst>
        </pc:picChg>
        <pc:inkChg chg="add">
          <ac:chgData name="Chakraborty, Sounak" userId="f48078cb-8d21-4815-8356-e1d83ab785ca" providerId="ADAL" clId="{B0A53FCC-C974-DE44-BB41-2D1D5972BD46}" dt="2020-09-17T17:19:11.082" v="742" actId="9405"/>
          <ac:inkMkLst>
            <pc:docMk/>
            <pc:sldMk cId="1014636807" sldId="706"/>
            <ac:inkMk id="7" creationId="{81DAF2F6-35EF-9F4D-8164-E2DCF37F4429}"/>
          </ac:inkMkLst>
        </pc:inkChg>
      </pc:sldChg>
      <pc:sldChg chg="addSp delSp modSp add mod">
        <pc:chgData name="Chakraborty, Sounak" userId="f48078cb-8d21-4815-8356-e1d83ab785ca" providerId="ADAL" clId="{B0A53FCC-C974-DE44-BB41-2D1D5972BD46}" dt="2020-09-17T17:20:16.501" v="797" actId="9405"/>
        <pc:sldMkLst>
          <pc:docMk/>
          <pc:sldMk cId="464925937" sldId="707"/>
        </pc:sldMkLst>
        <pc:spChg chg="mod">
          <ac:chgData name="Chakraborty, Sounak" userId="f48078cb-8d21-4815-8356-e1d83ab785ca" providerId="ADAL" clId="{B0A53FCC-C974-DE44-BB41-2D1D5972BD46}" dt="2020-09-17T17:20:01.471" v="794" actId="14100"/>
          <ac:spMkLst>
            <pc:docMk/>
            <pc:sldMk cId="464925937" sldId="707"/>
            <ac:spMk id="2" creationId="{33BB0B45-DEC6-D040-A759-CCF54CF6F533}"/>
          </ac:spMkLst>
        </pc:spChg>
        <pc:spChg chg="del">
          <ac:chgData name="Chakraborty, Sounak" userId="f48078cb-8d21-4815-8356-e1d83ab785ca" providerId="ADAL" clId="{B0A53FCC-C974-DE44-BB41-2D1D5972BD46}" dt="2020-09-17T15:41:41.057" v="315"/>
          <ac:spMkLst>
            <pc:docMk/>
            <pc:sldMk cId="464925937" sldId="707"/>
            <ac:spMk id="3" creationId="{27EBC276-EAC5-7546-ADB8-6EA2A7CDA3E1}"/>
          </ac:spMkLst>
        </pc:spChg>
        <pc:picChg chg="add mod">
          <ac:chgData name="Chakraborty, Sounak" userId="f48078cb-8d21-4815-8356-e1d83ab785ca" providerId="ADAL" clId="{B0A53FCC-C974-DE44-BB41-2D1D5972BD46}" dt="2020-09-17T17:20:07.422" v="796" actId="14100"/>
          <ac:picMkLst>
            <pc:docMk/>
            <pc:sldMk cId="464925937" sldId="707"/>
            <ac:picMk id="6" creationId="{A9C80248-7B1F-6047-B617-A4A810999F09}"/>
          </ac:picMkLst>
        </pc:picChg>
        <pc:inkChg chg="add">
          <ac:chgData name="Chakraborty, Sounak" userId="f48078cb-8d21-4815-8356-e1d83ab785ca" providerId="ADAL" clId="{B0A53FCC-C974-DE44-BB41-2D1D5972BD46}" dt="2020-09-17T17:20:16.501" v="797" actId="9405"/>
          <ac:inkMkLst>
            <pc:docMk/>
            <pc:sldMk cId="464925937" sldId="707"/>
            <ac:inkMk id="7" creationId="{43BC35B5-0927-B04A-9848-0ABB2E18C131}"/>
          </ac:inkMkLst>
        </pc:inkChg>
      </pc:sldChg>
      <pc:sldChg chg="addSp delSp modSp add mod">
        <pc:chgData name="Chakraborty, Sounak" userId="f48078cb-8d21-4815-8356-e1d83ab785ca" providerId="ADAL" clId="{B0A53FCC-C974-DE44-BB41-2D1D5972BD46}" dt="2020-09-17T17:21:53.657" v="882" actId="14100"/>
        <pc:sldMkLst>
          <pc:docMk/>
          <pc:sldMk cId="258656709" sldId="708"/>
        </pc:sldMkLst>
        <pc:spChg chg="mod">
          <ac:chgData name="Chakraborty, Sounak" userId="f48078cb-8d21-4815-8356-e1d83ab785ca" providerId="ADAL" clId="{B0A53FCC-C974-DE44-BB41-2D1D5972BD46}" dt="2020-09-17T17:21:53.657" v="882" actId="14100"/>
          <ac:spMkLst>
            <pc:docMk/>
            <pc:sldMk cId="258656709" sldId="708"/>
            <ac:spMk id="2" creationId="{33BB0B45-DEC6-D040-A759-CCF54CF6F533}"/>
          </ac:spMkLst>
        </pc:spChg>
        <pc:spChg chg="del">
          <ac:chgData name="Chakraborty, Sounak" userId="f48078cb-8d21-4815-8356-e1d83ab785ca" providerId="ADAL" clId="{B0A53FCC-C974-DE44-BB41-2D1D5972BD46}" dt="2020-09-17T15:44:44.005" v="318"/>
          <ac:spMkLst>
            <pc:docMk/>
            <pc:sldMk cId="258656709" sldId="708"/>
            <ac:spMk id="3" creationId="{27EBC276-EAC5-7546-ADB8-6EA2A7CDA3E1}"/>
          </ac:spMkLst>
        </pc:spChg>
        <pc:picChg chg="add mod">
          <ac:chgData name="Chakraborty, Sounak" userId="f48078cb-8d21-4815-8356-e1d83ab785ca" providerId="ADAL" clId="{B0A53FCC-C974-DE44-BB41-2D1D5972BD46}" dt="2020-09-17T17:21:13.764" v="826" actId="14100"/>
          <ac:picMkLst>
            <pc:docMk/>
            <pc:sldMk cId="258656709" sldId="708"/>
            <ac:picMk id="6" creationId="{EDBA403A-DA4E-2C4C-9001-5957C6C2DADF}"/>
          </ac:picMkLst>
        </pc:picChg>
        <pc:inkChg chg="add">
          <ac:chgData name="Chakraborty, Sounak" userId="f48078cb-8d21-4815-8356-e1d83ab785ca" providerId="ADAL" clId="{B0A53FCC-C974-DE44-BB41-2D1D5972BD46}" dt="2020-09-17T17:21:24.069" v="827" actId="9405"/>
          <ac:inkMkLst>
            <pc:docMk/>
            <pc:sldMk cId="258656709" sldId="708"/>
            <ac:inkMk id="7" creationId="{96FE488B-B96C-7C4A-BC61-FAE08570669E}"/>
          </ac:inkMkLst>
        </pc:inkChg>
      </pc:sldChg>
      <pc:sldChg chg="addSp delSp modSp add mod">
        <pc:chgData name="Chakraborty, Sounak" userId="f48078cb-8d21-4815-8356-e1d83ab785ca" providerId="ADAL" clId="{B0A53FCC-C974-DE44-BB41-2D1D5972BD46}" dt="2020-09-17T20:19:41.744" v="910" actId="9405"/>
        <pc:sldMkLst>
          <pc:docMk/>
          <pc:sldMk cId="3222889125" sldId="709"/>
        </pc:sldMkLst>
        <pc:spChg chg="mod">
          <ac:chgData name="Chakraborty, Sounak" userId="f48078cb-8d21-4815-8356-e1d83ab785ca" providerId="ADAL" clId="{B0A53FCC-C974-DE44-BB41-2D1D5972BD46}" dt="2020-09-17T20:19:23.891" v="907" actId="1076"/>
          <ac:spMkLst>
            <pc:docMk/>
            <pc:sldMk cId="3222889125" sldId="709"/>
            <ac:spMk id="2" creationId="{33BB0B45-DEC6-D040-A759-CCF54CF6F533}"/>
          </ac:spMkLst>
        </pc:spChg>
        <pc:spChg chg="del">
          <ac:chgData name="Chakraborty, Sounak" userId="f48078cb-8d21-4815-8356-e1d83ab785ca" providerId="ADAL" clId="{B0A53FCC-C974-DE44-BB41-2D1D5972BD46}" dt="2020-09-17T15:45:21.280" v="321"/>
          <ac:spMkLst>
            <pc:docMk/>
            <pc:sldMk cId="3222889125" sldId="709"/>
            <ac:spMk id="3" creationId="{27EBC276-EAC5-7546-ADB8-6EA2A7CDA3E1}"/>
          </ac:spMkLst>
        </pc:spChg>
        <pc:picChg chg="add mod">
          <ac:chgData name="Chakraborty, Sounak" userId="f48078cb-8d21-4815-8356-e1d83ab785ca" providerId="ADAL" clId="{B0A53FCC-C974-DE44-BB41-2D1D5972BD46}" dt="2020-09-17T20:19:29.571" v="909" actId="14100"/>
          <ac:picMkLst>
            <pc:docMk/>
            <pc:sldMk cId="3222889125" sldId="709"/>
            <ac:picMk id="6" creationId="{992F594C-02A9-B641-AD2C-653508B0074D}"/>
          </ac:picMkLst>
        </pc:picChg>
        <pc:inkChg chg="add">
          <ac:chgData name="Chakraborty, Sounak" userId="f48078cb-8d21-4815-8356-e1d83ab785ca" providerId="ADAL" clId="{B0A53FCC-C974-DE44-BB41-2D1D5972BD46}" dt="2020-09-17T20:19:41.744" v="910" actId="9405"/>
          <ac:inkMkLst>
            <pc:docMk/>
            <pc:sldMk cId="3222889125" sldId="709"/>
            <ac:inkMk id="7" creationId="{3830DE5F-2A82-B947-8B4C-A294BC4387E0}"/>
          </ac:inkMkLst>
        </pc:inkChg>
      </pc:sldChg>
      <pc:sldChg chg="addSp delSp modSp add mod">
        <pc:chgData name="Chakraborty, Sounak" userId="f48078cb-8d21-4815-8356-e1d83ab785ca" providerId="ADAL" clId="{B0A53FCC-C974-DE44-BB41-2D1D5972BD46}" dt="2020-09-17T20:21:47.270" v="986" actId="27636"/>
        <pc:sldMkLst>
          <pc:docMk/>
          <pc:sldMk cId="1946657135" sldId="710"/>
        </pc:sldMkLst>
        <pc:spChg chg="mod">
          <ac:chgData name="Chakraborty, Sounak" userId="f48078cb-8d21-4815-8356-e1d83ab785ca" providerId="ADAL" clId="{B0A53FCC-C974-DE44-BB41-2D1D5972BD46}" dt="2020-09-17T20:21:47.270" v="986" actId="27636"/>
          <ac:spMkLst>
            <pc:docMk/>
            <pc:sldMk cId="1946657135" sldId="710"/>
            <ac:spMk id="2" creationId="{33BB0B45-DEC6-D040-A759-CCF54CF6F533}"/>
          </ac:spMkLst>
        </pc:spChg>
        <pc:spChg chg="del">
          <ac:chgData name="Chakraborty, Sounak" userId="f48078cb-8d21-4815-8356-e1d83ab785ca" providerId="ADAL" clId="{B0A53FCC-C974-DE44-BB41-2D1D5972BD46}" dt="2020-09-17T15:46:22.170" v="324"/>
          <ac:spMkLst>
            <pc:docMk/>
            <pc:sldMk cId="1946657135" sldId="710"/>
            <ac:spMk id="3" creationId="{27EBC276-EAC5-7546-ADB8-6EA2A7CDA3E1}"/>
          </ac:spMkLst>
        </pc:spChg>
        <pc:picChg chg="add mod">
          <ac:chgData name="Chakraborty, Sounak" userId="f48078cb-8d21-4815-8356-e1d83ab785ca" providerId="ADAL" clId="{B0A53FCC-C974-DE44-BB41-2D1D5972BD46}" dt="2020-09-17T20:20:37.500" v="934" actId="14100"/>
          <ac:picMkLst>
            <pc:docMk/>
            <pc:sldMk cId="1946657135" sldId="710"/>
            <ac:picMk id="6" creationId="{9BCDF161-6762-8148-8AC7-B01E45CB1758}"/>
          </ac:picMkLst>
        </pc:picChg>
        <pc:inkChg chg="add">
          <ac:chgData name="Chakraborty, Sounak" userId="f48078cb-8d21-4815-8356-e1d83ab785ca" providerId="ADAL" clId="{B0A53FCC-C974-DE44-BB41-2D1D5972BD46}" dt="2020-09-17T20:20:56.624" v="935" actId="9405"/>
          <ac:inkMkLst>
            <pc:docMk/>
            <pc:sldMk cId="1946657135" sldId="710"/>
            <ac:inkMk id="7" creationId="{EB9D4BA8-DB93-1942-8CAD-B7290CA624C1}"/>
          </ac:inkMkLst>
        </pc:inkChg>
      </pc:sldChg>
      <pc:sldChg chg="addSp delSp modSp add mod">
        <pc:chgData name="Chakraborty, Sounak" userId="f48078cb-8d21-4815-8356-e1d83ab785ca" providerId="ADAL" clId="{B0A53FCC-C974-DE44-BB41-2D1D5972BD46}" dt="2020-09-17T20:22:52.072" v="1024" actId="9405"/>
        <pc:sldMkLst>
          <pc:docMk/>
          <pc:sldMk cId="3840069369" sldId="711"/>
        </pc:sldMkLst>
        <pc:spChg chg="mod">
          <ac:chgData name="Chakraborty, Sounak" userId="f48078cb-8d21-4815-8356-e1d83ab785ca" providerId="ADAL" clId="{B0A53FCC-C974-DE44-BB41-2D1D5972BD46}" dt="2020-09-17T20:22:24.273" v="1020" actId="14100"/>
          <ac:spMkLst>
            <pc:docMk/>
            <pc:sldMk cId="3840069369" sldId="711"/>
            <ac:spMk id="2" creationId="{33BB0B45-DEC6-D040-A759-CCF54CF6F533}"/>
          </ac:spMkLst>
        </pc:spChg>
        <pc:spChg chg="del">
          <ac:chgData name="Chakraborty, Sounak" userId="f48078cb-8d21-4815-8356-e1d83ab785ca" providerId="ADAL" clId="{B0A53FCC-C974-DE44-BB41-2D1D5972BD46}" dt="2020-09-17T15:46:57.473" v="326"/>
          <ac:spMkLst>
            <pc:docMk/>
            <pc:sldMk cId="3840069369" sldId="711"/>
            <ac:spMk id="3" creationId="{27EBC276-EAC5-7546-ADB8-6EA2A7CDA3E1}"/>
          </ac:spMkLst>
        </pc:spChg>
        <pc:picChg chg="add mod">
          <ac:chgData name="Chakraborty, Sounak" userId="f48078cb-8d21-4815-8356-e1d83ab785ca" providerId="ADAL" clId="{B0A53FCC-C974-DE44-BB41-2D1D5972BD46}" dt="2020-09-17T20:22:36.118" v="1023" actId="14100"/>
          <ac:picMkLst>
            <pc:docMk/>
            <pc:sldMk cId="3840069369" sldId="711"/>
            <ac:picMk id="6" creationId="{FA9F30C3-ECB0-A74D-8672-A947424B16AB}"/>
          </ac:picMkLst>
        </pc:picChg>
        <pc:inkChg chg="add">
          <ac:chgData name="Chakraborty, Sounak" userId="f48078cb-8d21-4815-8356-e1d83ab785ca" providerId="ADAL" clId="{B0A53FCC-C974-DE44-BB41-2D1D5972BD46}" dt="2020-09-17T20:22:52.072" v="1024" actId="9405"/>
          <ac:inkMkLst>
            <pc:docMk/>
            <pc:sldMk cId="3840069369" sldId="711"/>
            <ac:inkMk id="7" creationId="{8B3AE18E-22F9-8743-8953-36F6E224FC2E}"/>
          </ac:inkMkLst>
        </pc:inkChg>
      </pc:sldChg>
      <pc:sldChg chg="addSp delSp modSp add mod">
        <pc:chgData name="Chakraborty, Sounak" userId="f48078cb-8d21-4815-8356-e1d83ab785ca" providerId="ADAL" clId="{B0A53FCC-C974-DE44-BB41-2D1D5972BD46}" dt="2020-09-17T20:27:04.361" v="1116" actId="27636"/>
        <pc:sldMkLst>
          <pc:docMk/>
          <pc:sldMk cId="1761809204" sldId="712"/>
        </pc:sldMkLst>
        <pc:spChg chg="mod">
          <ac:chgData name="Chakraborty, Sounak" userId="f48078cb-8d21-4815-8356-e1d83ab785ca" providerId="ADAL" clId="{B0A53FCC-C974-DE44-BB41-2D1D5972BD46}" dt="2020-09-17T20:27:04.361" v="1116" actId="27636"/>
          <ac:spMkLst>
            <pc:docMk/>
            <pc:sldMk cId="1761809204" sldId="712"/>
            <ac:spMk id="2" creationId="{33BB0B45-DEC6-D040-A759-CCF54CF6F533}"/>
          </ac:spMkLst>
        </pc:spChg>
        <pc:spChg chg="del">
          <ac:chgData name="Chakraborty, Sounak" userId="f48078cb-8d21-4815-8356-e1d83ab785ca" providerId="ADAL" clId="{B0A53FCC-C974-DE44-BB41-2D1D5972BD46}" dt="2020-09-17T15:47:48.048" v="329"/>
          <ac:spMkLst>
            <pc:docMk/>
            <pc:sldMk cId="1761809204" sldId="712"/>
            <ac:spMk id="3" creationId="{27EBC276-EAC5-7546-ADB8-6EA2A7CDA3E1}"/>
          </ac:spMkLst>
        </pc:spChg>
        <pc:picChg chg="add mod">
          <ac:chgData name="Chakraborty, Sounak" userId="f48078cb-8d21-4815-8356-e1d83ab785ca" providerId="ADAL" clId="{B0A53FCC-C974-DE44-BB41-2D1D5972BD46}" dt="2020-09-17T20:23:55.972" v="1047" actId="14100"/>
          <ac:picMkLst>
            <pc:docMk/>
            <pc:sldMk cId="1761809204" sldId="712"/>
            <ac:picMk id="6" creationId="{E1FC17B4-1427-CB47-9BD9-8CC4925D30B2}"/>
          </ac:picMkLst>
        </pc:picChg>
        <pc:inkChg chg="add">
          <ac:chgData name="Chakraborty, Sounak" userId="f48078cb-8d21-4815-8356-e1d83ab785ca" providerId="ADAL" clId="{B0A53FCC-C974-DE44-BB41-2D1D5972BD46}" dt="2020-09-17T20:25:23.116" v="1066" actId="9405"/>
          <ac:inkMkLst>
            <pc:docMk/>
            <pc:sldMk cId="1761809204" sldId="712"/>
            <ac:inkMk id="7" creationId="{5A818FBB-36BF-B442-9251-5061E85472EC}"/>
          </ac:inkMkLst>
        </pc:inkChg>
        <pc:inkChg chg="add del">
          <ac:chgData name="Chakraborty, Sounak" userId="f48078cb-8d21-4815-8356-e1d83ab785ca" providerId="ADAL" clId="{B0A53FCC-C974-DE44-BB41-2D1D5972BD46}" dt="2020-09-17T20:26:05.561" v="1088"/>
          <ac:inkMkLst>
            <pc:docMk/>
            <pc:sldMk cId="1761809204" sldId="712"/>
            <ac:inkMk id="8" creationId="{041CD931-327D-A343-8919-D931107237D9}"/>
          </ac:inkMkLst>
        </pc:inkChg>
        <pc:inkChg chg="add">
          <ac:chgData name="Chakraborty, Sounak" userId="f48078cb-8d21-4815-8356-e1d83ab785ca" providerId="ADAL" clId="{B0A53FCC-C974-DE44-BB41-2D1D5972BD46}" dt="2020-09-17T20:26:14.855" v="1089" actId="9405"/>
          <ac:inkMkLst>
            <pc:docMk/>
            <pc:sldMk cId="1761809204" sldId="712"/>
            <ac:inkMk id="9" creationId="{7A3DAA98-3F46-484E-85A7-EFEA01B77864}"/>
          </ac:inkMkLst>
        </pc:inkChg>
      </pc:sldChg>
      <pc:sldChg chg="addSp delSp modSp add mod">
        <pc:chgData name="Chakraborty, Sounak" userId="f48078cb-8d21-4815-8356-e1d83ab785ca" providerId="ADAL" clId="{B0A53FCC-C974-DE44-BB41-2D1D5972BD46}" dt="2020-09-17T20:29:08.241" v="1230" actId="14100"/>
        <pc:sldMkLst>
          <pc:docMk/>
          <pc:sldMk cId="3445833048" sldId="713"/>
        </pc:sldMkLst>
        <pc:spChg chg="mod">
          <ac:chgData name="Chakraborty, Sounak" userId="f48078cb-8d21-4815-8356-e1d83ab785ca" providerId="ADAL" clId="{B0A53FCC-C974-DE44-BB41-2D1D5972BD46}" dt="2020-09-17T20:28:59.309" v="1227" actId="14100"/>
          <ac:spMkLst>
            <pc:docMk/>
            <pc:sldMk cId="3445833048" sldId="713"/>
            <ac:spMk id="2" creationId="{33BB0B45-DEC6-D040-A759-CCF54CF6F533}"/>
          </ac:spMkLst>
        </pc:spChg>
        <pc:spChg chg="del">
          <ac:chgData name="Chakraborty, Sounak" userId="f48078cb-8d21-4815-8356-e1d83ab785ca" providerId="ADAL" clId="{B0A53FCC-C974-DE44-BB41-2D1D5972BD46}" dt="2020-09-17T15:48:47.200" v="332"/>
          <ac:spMkLst>
            <pc:docMk/>
            <pc:sldMk cId="3445833048" sldId="713"/>
            <ac:spMk id="3" creationId="{27EBC276-EAC5-7546-ADB8-6EA2A7CDA3E1}"/>
          </ac:spMkLst>
        </pc:spChg>
        <pc:picChg chg="add mod">
          <ac:chgData name="Chakraborty, Sounak" userId="f48078cb-8d21-4815-8356-e1d83ab785ca" providerId="ADAL" clId="{B0A53FCC-C974-DE44-BB41-2D1D5972BD46}" dt="2020-09-17T20:29:08.241" v="1230" actId="14100"/>
          <ac:picMkLst>
            <pc:docMk/>
            <pc:sldMk cId="3445833048" sldId="713"/>
            <ac:picMk id="6" creationId="{D9757D81-2317-6E40-8F07-71315C2B4724}"/>
          </ac:picMkLst>
        </pc:picChg>
      </pc:sldChg>
      <pc:sldChg chg="addSp delSp modSp add mod">
        <pc:chgData name="Chakraborty, Sounak" userId="f48078cb-8d21-4815-8356-e1d83ab785ca" providerId="ADAL" clId="{B0A53FCC-C974-DE44-BB41-2D1D5972BD46}" dt="2020-09-17T20:30:37.533" v="1292" actId="14100"/>
        <pc:sldMkLst>
          <pc:docMk/>
          <pc:sldMk cId="2817233377" sldId="714"/>
        </pc:sldMkLst>
        <pc:spChg chg="mod">
          <ac:chgData name="Chakraborty, Sounak" userId="f48078cb-8d21-4815-8356-e1d83ab785ca" providerId="ADAL" clId="{B0A53FCC-C974-DE44-BB41-2D1D5972BD46}" dt="2020-09-17T20:30:34.585" v="1290" actId="14100"/>
          <ac:spMkLst>
            <pc:docMk/>
            <pc:sldMk cId="2817233377" sldId="714"/>
            <ac:spMk id="2" creationId="{33BB0B45-DEC6-D040-A759-CCF54CF6F533}"/>
          </ac:spMkLst>
        </pc:spChg>
        <pc:spChg chg="del">
          <ac:chgData name="Chakraborty, Sounak" userId="f48078cb-8d21-4815-8356-e1d83ab785ca" providerId="ADAL" clId="{B0A53FCC-C974-DE44-BB41-2D1D5972BD46}" dt="2020-09-17T15:49:54.984" v="335"/>
          <ac:spMkLst>
            <pc:docMk/>
            <pc:sldMk cId="2817233377" sldId="714"/>
            <ac:spMk id="3" creationId="{27EBC276-EAC5-7546-ADB8-6EA2A7CDA3E1}"/>
          </ac:spMkLst>
        </pc:spChg>
        <pc:picChg chg="add mod">
          <ac:chgData name="Chakraborty, Sounak" userId="f48078cb-8d21-4815-8356-e1d83ab785ca" providerId="ADAL" clId="{B0A53FCC-C974-DE44-BB41-2D1D5972BD46}" dt="2020-09-17T20:30:37.533" v="1292" actId="14100"/>
          <ac:picMkLst>
            <pc:docMk/>
            <pc:sldMk cId="2817233377" sldId="714"/>
            <ac:picMk id="6" creationId="{3FD63D32-28F4-314E-A8A5-A6A6E09DB4E5}"/>
          </ac:picMkLst>
        </pc:picChg>
      </pc:sldChg>
      <pc:sldChg chg="addSp delSp modSp add mod">
        <pc:chgData name="Chakraborty, Sounak" userId="f48078cb-8d21-4815-8356-e1d83ab785ca" providerId="ADAL" clId="{B0A53FCC-C974-DE44-BB41-2D1D5972BD46}" dt="2020-09-17T15:50:44.102" v="340" actId="962"/>
        <pc:sldMkLst>
          <pc:docMk/>
          <pc:sldMk cId="1233385782" sldId="715"/>
        </pc:sldMkLst>
        <pc:spChg chg="del">
          <ac:chgData name="Chakraborty, Sounak" userId="f48078cb-8d21-4815-8356-e1d83ab785ca" providerId="ADAL" clId="{B0A53FCC-C974-DE44-BB41-2D1D5972BD46}" dt="2020-09-17T15:50:41.451" v="338"/>
          <ac:spMkLst>
            <pc:docMk/>
            <pc:sldMk cId="1233385782" sldId="715"/>
            <ac:spMk id="3" creationId="{27EBC276-EAC5-7546-ADB8-6EA2A7CDA3E1}"/>
          </ac:spMkLst>
        </pc:spChg>
        <pc:picChg chg="add mod">
          <ac:chgData name="Chakraborty, Sounak" userId="f48078cb-8d21-4815-8356-e1d83ab785ca" providerId="ADAL" clId="{B0A53FCC-C974-DE44-BB41-2D1D5972BD46}" dt="2020-09-17T15:50:44.102" v="340" actId="962"/>
          <ac:picMkLst>
            <pc:docMk/>
            <pc:sldMk cId="1233385782" sldId="715"/>
            <ac:picMk id="6" creationId="{BD9A3C65-DCCC-FB41-BAA0-ADDC8FDE6DB5}"/>
          </ac:picMkLst>
        </pc:picChg>
      </pc:sldChg>
      <pc:sldChg chg="addSp delSp modSp add mod">
        <pc:chgData name="Chakraborty, Sounak" userId="f48078cb-8d21-4815-8356-e1d83ab785ca" providerId="ADAL" clId="{B0A53FCC-C974-DE44-BB41-2D1D5972BD46}" dt="2020-09-17T20:39:27.749" v="1361" actId="9405"/>
        <pc:sldMkLst>
          <pc:docMk/>
          <pc:sldMk cId="2441374604" sldId="716"/>
        </pc:sldMkLst>
        <pc:spChg chg="mod">
          <ac:chgData name="Chakraborty, Sounak" userId="f48078cb-8d21-4815-8356-e1d83ab785ca" providerId="ADAL" clId="{B0A53FCC-C974-DE44-BB41-2D1D5972BD46}" dt="2020-09-17T20:38:57.756" v="1356" actId="1076"/>
          <ac:spMkLst>
            <pc:docMk/>
            <pc:sldMk cId="2441374604" sldId="716"/>
            <ac:spMk id="2" creationId="{33BB0B45-DEC6-D040-A759-CCF54CF6F533}"/>
          </ac:spMkLst>
        </pc:spChg>
        <pc:spChg chg="del">
          <ac:chgData name="Chakraborty, Sounak" userId="f48078cb-8d21-4815-8356-e1d83ab785ca" providerId="ADAL" clId="{B0A53FCC-C974-DE44-BB41-2D1D5972BD46}" dt="2020-09-17T15:51:44.005" v="341"/>
          <ac:spMkLst>
            <pc:docMk/>
            <pc:sldMk cId="2441374604" sldId="716"/>
            <ac:spMk id="3" creationId="{27EBC276-EAC5-7546-ADB8-6EA2A7CDA3E1}"/>
          </ac:spMkLst>
        </pc:spChg>
        <pc:picChg chg="add mod">
          <ac:chgData name="Chakraborty, Sounak" userId="f48078cb-8d21-4815-8356-e1d83ab785ca" providerId="ADAL" clId="{B0A53FCC-C974-DE44-BB41-2D1D5972BD46}" dt="2020-09-17T20:39:03.966" v="1358" actId="14100"/>
          <ac:picMkLst>
            <pc:docMk/>
            <pc:sldMk cId="2441374604" sldId="716"/>
            <ac:picMk id="6" creationId="{9995FC75-A75A-B34C-9484-EFEE46A7AC09}"/>
          </ac:picMkLst>
        </pc:picChg>
        <pc:inkChg chg="add del">
          <ac:chgData name="Chakraborty, Sounak" userId="f48078cb-8d21-4815-8356-e1d83ab785ca" providerId="ADAL" clId="{B0A53FCC-C974-DE44-BB41-2D1D5972BD46}" dt="2020-09-17T20:39:22.706" v="1360" actId="9405"/>
          <ac:inkMkLst>
            <pc:docMk/>
            <pc:sldMk cId="2441374604" sldId="716"/>
            <ac:inkMk id="3" creationId="{2F6BD3C8-EFA4-A14E-ABCB-2AF604BA6204}"/>
          </ac:inkMkLst>
        </pc:inkChg>
        <pc:inkChg chg="add">
          <ac:chgData name="Chakraborty, Sounak" userId="f48078cb-8d21-4815-8356-e1d83ab785ca" providerId="ADAL" clId="{B0A53FCC-C974-DE44-BB41-2D1D5972BD46}" dt="2020-09-17T20:39:27.749" v="1361" actId="9405"/>
          <ac:inkMkLst>
            <pc:docMk/>
            <pc:sldMk cId="2441374604" sldId="716"/>
            <ac:inkMk id="5" creationId="{7A10742F-E463-384D-BE8C-3F5B14868CE8}"/>
          </ac:inkMkLst>
        </pc:inkChg>
      </pc:sldChg>
      <pc:sldChg chg="addSp delSp modSp add mod">
        <pc:chgData name="Chakraborty, Sounak" userId="f48078cb-8d21-4815-8356-e1d83ab785ca" providerId="ADAL" clId="{B0A53FCC-C974-DE44-BB41-2D1D5972BD46}" dt="2020-09-17T20:40:20.355" v="1407" actId="1076"/>
        <pc:sldMkLst>
          <pc:docMk/>
          <pc:sldMk cId="765222608" sldId="717"/>
        </pc:sldMkLst>
        <pc:spChg chg="mod">
          <ac:chgData name="Chakraborty, Sounak" userId="f48078cb-8d21-4815-8356-e1d83ab785ca" providerId="ADAL" clId="{B0A53FCC-C974-DE44-BB41-2D1D5972BD46}" dt="2020-09-17T20:40:20.355" v="1407" actId="1076"/>
          <ac:spMkLst>
            <pc:docMk/>
            <pc:sldMk cId="765222608" sldId="717"/>
            <ac:spMk id="2" creationId="{33BB0B45-DEC6-D040-A759-CCF54CF6F533}"/>
          </ac:spMkLst>
        </pc:spChg>
        <pc:spChg chg="del">
          <ac:chgData name="Chakraborty, Sounak" userId="f48078cb-8d21-4815-8356-e1d83ab785ca" providerId="ADAL" clId="{B0A53FCC-C974-DE44-BB41-2D1D5972BD46}" dt="2020-09-17T15:53:07.238" v="344"/>
          <ac:spMkLst>
            <pc:docMk/>
            <pc:sldMk cId="765222608" sldId="717"/>
            <ac:spMk id="3" creationId="{27EBC276-EAC5-7546-ADB8-6EA2A7CDA3E1}"/>
          </ac:spMkLst>
        </pc:spChg>
        <pc:picChg chg="add mod">
          <ac:chgData name="Chakraborty, Sounak" userId="f48078cb-8d21-4815-8356-e1d83ab785ca" providerId="ADAL" clId="{B0A53FCC-C974-DE44-BB41-2D1D5972BD46}" dt="2020-09-17T15:53:09.168" v="346" actId="962"/>
          <ac:picMkLst>
            <pc:docMk/>
            <pc:sldMk cId="765222608" sldId="717"/>
            <ac:picMk id="6" creationId="{0824C2B0-F34A-7C4D-8C27-8AD65B513472}"/>
          </ac:picMkLst>
        </pc:picChg>
      </pc:sldChg>
      <pc:sldChg chg="addSp delSp modSp add mod">
        <pc:chgData name="Chakraborty, Sounak" userId="f48078cb-8d21-4815-8356-e1d83ab785ca" providerId="ADAL" clId="{B0A53FCC-C974-DE44-BB41-2D1D5972BD46}" dt="2020-09-17T15:54:25.792" v="349" actId="962"/>
        <pc:sldMkLst>
          <pc:docMk/>
          <pc:sldMk cId="1441951494" sldId="718"/>
        </pc:sldMkLst>
        <pc:spChg chg="del">
          <ac:chgData name="Chakraborty, Sounak" userId="f48078cb-8d21-4815-8356-e1d83ab785ca" providerId="ADAL" clId="{B0A53FCC-C974-DE44-BB41-2D1D5972BD46}" dt="2020-09-17T15:54:22.715" v="347"/>
          <ac:spMkLst>
            <pc:docMk/>
            <pc:sldMk cId="1441951494" sldId="718"/>
            <ac:spMk id="3" creationId="{27EBC276-EAC5-7546-ADB8-6EA2A7CDA3E1}"/>
          </ac:spMkLst>
        </pc:spChg>
        <pc:picChg chg="add mod">
          <ac:chgData name="Chakraborty, Sounak" userId="f48078cb-8d21-4815-8356-e1d83ab785ca" providerId="ADAL" clId="{B0A53FCC-C974-DE44-BB41-2D1D5972BD46}" dt="2020-09-17T15:54:25.792" v="349" actId="962"/>
          <ac:picMkLst>
            <pc:docMk/>
            <pc:sldMk cId="1441951494" sldId="718"/>
            <ac:picMk id="6" creationId="{8793873E-C641-9C4C-87E0-9CBDD4120A34}"/>
          </ac:picMkLst>
        </pc:picChg>
      </pc:sldChg>
      <pc:sldChg chg="addSp delSp modSp add mod ord">
        <pc:chgData name="Chakraborty, Sounak" userId="f48078cb-8d21-4815-8356-e1d83ab785ca" providerId="ADAL" clId="{B0A53FCC-C974-DE44-BB41-2D1D5972BD46}" dt="2020-09-17T15:56:24.985" v="357" actId="962"/>
        <pc:sldMkLst>
          <pc:docMk/>
          <pc:sldMk cId="3345742389" sldId="719"/>
        </pc:sldMkLst>
        <pc:spChg chg="del">
          <ac:chgData name="Chakraborty, Sounak" userId="f48078cb-8d21-4815-8356-e1d83ab785ca" providerId="ADAL" clId="{B0A53FCC-C974-DE44-BB41-2D1D5972BD46}" dt="2020-09-17T15:55:20.494" v="351"/>
          <ac:spMkLst>
            <pc:docMk/>
            <pc:sldMk cId="3345742389" sldId="719"/>
            <ac:spMk id="3" creationId="{27EBC276-EAC5-7546-ADB8-6EA2A7CDA3E1}"/>
          </ac:spMkLst>
        </pc:spChg>
        <pc:spChg chg="add del mod">
          <ac:chgData name="Chakraborty, Sounak" userId="f48078cb-8d21-4815-8356-e1d83ab785ca" providerId="ADAL" clId="{B0A53FCC-C974-DE44-BB41-2D1D5972BD46}" dt="2020-09-17T15:56:21.925" v="355"/>
          <ac:spMkLst>
            <pc:docMk/>
            <pc:sldMk cId="3345742389" sldId="719"/>
            <ac:spMk id="8" creationId="{B808571E-4F06-054F-89B5-75BC4FC4F389}"/>
          </ac:spMkLst>
        </pc:spChg>
        <pc:picChg chg="add del mod">
          <ac:chgData name="Chakraborty, Sounak" userId="f48078cb-8d21-4815-8356-e1d83ab785ca" providerId="ADAL" clId="{B0A53FCC-C974-DE44-BB41-2D1D5972BD46}" dt="2020-09-17T15:56:16.289" v="354" actId="478"/>
          <ac:picMkLst>
            <pc:docMk/>
            <pc:sldMk cId="3345742389" sldId="719"/>
            <ac:picMk id="6" creationId="{A76E285F-D6BF-FE41-8ED2-4740668E0A64}"/>
          </ac:picMkLst>
        </pc:picChg>
        <pc:picChg chg="add mod">
          <ac:chgData name="Chakraborty, Sounak" userId="f48078cb-8d21-4815-8356-e1d83ab785ca" providerId="ADAL" clId="{B0A53FCC-C974-DE44-BB41-2D1D5972BD46}" dt="2020-09-17T15:56:24.985" v="357" actId="962"/>
          <ac:picMkLst>
            <pc:docMk/>
            <pc:sldMk cId="3345742389" sldId="719"/>
            <ac:picMk id="10" creationId="{F099FE3F-B614-3943-9429-85EFCDDCFFA4}"/>
          </ac:picMkLst>
        </pc:picChg>
      </pc:sldChg>
      <pc:sldChg chg="addSp delSp modSp add mod">
        <pc:chgData name="Chakraborty, Sounak" userId="f48078cb-8d21-4815-8356-e1d83ab785ca" providerId="ADAL" clId="{B0A53FCC-C974-DE44-BB41-2D1D5972BD46}" dt="2020-09-17T15:57:02.933" v="360" actId="962"/>
        <pc:sldMkLst>
          <pc:docMk/>
          <pc:sldMk cId="4188642061" sldId="720"/>
        </pc:sldMkLst>
        <pc:spChg chg="del">
          <ac:chgData name="Chakraborty, Sounak" userId="f48078cb-8d21-4815-8356-e1d83ab785ca" providerId="ADAL" clId="{B0A53FCC-C974-DE44-BB41-2D1D5972BD46}" dt="2020-09-17T15:56:58.790" v="358"/>
          <ac:spMkLst>
            <pc:docMk/>
            <pc:sldMk cId="4188642061" sldId="720"/>
            <ac:spMk id="3" creationId="{27EBC276-EAC5-7546-ADB8-6EA2A7CDA3E1}"/>
          </ac:spMkLst>
        </pc:spChg>
        <pc:picChg chg="add mod">
          <ac:chgData name="Chakraborty, Sounak" userId="f48078cb-8d21-4815-8356-e1d83ab785ca" providerId="ADAL" clId="{B0A53FCC-C974-DE44-BB41-2D1D5972BD46}" dt="2020-09-17T15:57:02.933" v="360" actId="962"/>
          <ac:picMkLst>
            <pc:docMk/>
            <pc:sldMk cId="4188642061" sldId="720"/>
            <ac:picMk id="6" creationId="{C9B88969-8489-7A4B-8B09-DA11CDBEB887}"/>
          </ac:picMkLst>
        </pc:picChg>
      </pc:sldChg>
      <pc:sldChg chg="addSp delSp modSp add mod">
        <pc:chgData name="Chakraborty, Sounak" userId="f48078cb-8d21-4815-8356-e1d83ab785ca" providerId="ADAL" clId="{B0A53FCC-C974-DE44-BB41-2D1D5972BD46}" dt="2020-09-17T16:38:26.685" v="391" actId="962"/>
        <pc:sldMkLst>
          <pc:docMk/>
          <pc:sldMk cId="2933189037" sldId="721"/>
        </pc:sldMkLst>
        <pc:spChg chg="del">
          <ac:chgData name="Chakraborty, Sounak" userId="f48078cb-8d21-4815-8356-e1d83ab785ca" providerId="ADAL" clId="{B0A53FCC-C974-DE44-BB41-2D1D5972BD46}" dt="2020-09-17T16:38:23.144" v="389"/>
          <ac:spMkLst>
            <pc:docMk/>
            <pc:sldMk cId="2933189037" sldId="721"/>
            <ac:spMk id="3" creationId="{27EBC276-EAC5-7546-ADB8-6EA2A7CDA3E1}"/>
          </ac:spMkLst>
        </pc:spChg>
        <pc:picChg chg="add mod">
          <ac:chgData name="Chakraborty, Sounak" userId="f48078cb-8d21-4815-8356-e1d83ab785ca" providerId="ADAL" clId="{B0A53FCC-C974-DE44-BB41-2D1D5972BD46}" dt="2020-09-17T16:38:26.685" v="391" actId="962"/>
          <ac:picMkLst>
            <pc:docMk/>
            <pc:sldMk cId="2933189037" sldId="721"/>
            <ac:picMk id="6" creationId="{9FF9E0D4-C20B-894D-9AD0-440510849DF6}"/>
          </ac:picMkLst>
        </pc:picChg>
      </pc:sldChg>
      <pc:sldChg chg="addSp delSp modSp add mod">
        <pc:chgData name="Chakraborty, Sounak" userId="f48078cb-8d21-4815-8356-e1d83ab785ca" providerId="ADAL" clId="{B0A53FCC-C974-DE44-BB41-2D1D5972BD46}" dt="2020-09-17T16:40:46.835" v="398" actId="962"/>
        <pc:sldMkLst>
          <pc:docMk/>
          <pc:sldMk cId="2175651357" sldId="722"/>
        </pc:sldMkLst>
        <pc:spChg chg="del">
          <ac:chgData name="Chakraborty, Sounak" userId="f48078cb-8d21-4815-8356-e1d83ab785ca" providerId="ADAL" clId="{B0A53FCC-C974-DE44-BB41-2D1D5972BD46}" dt="2020-09-17T16:39:53.235" v="392"/>
          <ac:spMkLst>
            <pc:docMk/>
            <pc:sldMk cId="2175651357" sldId="722"/>
            <ac:spMk id="3" creationId="{27EBC276-EAC5-7546-ADB8-6EA2A7CDA3E1}"/>
          </ac:spMkLst>
        </pc:spChg>
        <pc:spChg chg="add del mod">
          <ac:chgData name="Chakraborty, Sounak" userId="f48078cb-8d21-4815-8356-e1d83ab785ca" providerId="ADAL" clId="{B0A53FCC-C974-DE44-BB41-2D1D5972BD46}" dt="2020-09-17T16:40:43.988" v="396"/>
          <ac:spMkLst>
            <pc:docMk/>
            <pc:sldMk cId="2175651357" sldId="722"/>
            <ac:spMk id="8" creationId="{6F707BBD-D63B-3246-8288-67E9D9C4B0B7}"/>
          </ac:spMkLst>
        </pc:spChg>
        <pc:picChg chg="add del mod">
          <ac:chgData name="Chakraborty, Sounak" userId="f48078cb-8d21-4815-8356-e1d83ab785ca" providerId="ADAL" clId="{B0A53FCC-C974-DE44-BB41-2D1D5972BD46}" dt="2020-09-17T16:40:01.595" v="395" actId="478"/>
          <ac:picMkLst>
            <pc:docMk/>
            <pc:sldMk cId="2175651357" sldId="722"/>
            <ac:picMk id="6" creationId="{34A8446F-4541-8349-9263-15F3FDCF0051}"/>
          </ac:picMkLst>
        </pc:picChg>
        <pc:picChg chg="add mod">
          <ac:chgData name="Chakraborty, Sounak" userId="f48078cb-8d21-4815-8356-e1d83ab785ca" providerId="ADAL" clId="{B0A53FCC-C974-DE44-BB41-2D1D5972BD46}" dt="2020-09-17T16:40:46.835" v="398" actId="962"/>
          <ac:picMkLst>
            <pc:docMk/>
            <pc:sldMk cId="2175651357" sldId="722"/>
            <ac:picMk id="10" creationId="{E17A5C22-F39E-B64E-9DDE-EB77BE3AA9A9}"/>
          </ac:picMkLst>
        </pc:picChg>
      </pc:sldChg>
      <pc:sldChg chg="addSp delSp modSp add mod">
        <pc:chgData name="Chakraborty, Sounak" userId="f48078cb-8d21-4815-8356-e1d83ab785ca" providerId="ADAL" clId="{B0A53FCC-C974-DE44-BB41-2D1D5972BD46}" dt="2020-09-17T17:00:52.668" v="573" actId="14734"/>
        <pc:sldMkLst>
          <pc:docMk/>
          <pc:sldMk cId="1592504238" sldId="723"/>
        </pc:sldMkLst>
        <pc:spChg chg="mod">
          <ac:chgData name="Chakraborty, Sounak" userId="f48078cb-8d21-4815-8356-e1d83ab785ca" providerId="ADAL" clId="{B0A53FCC-C974-DE44-BB41-2D1D5972BD46}" dt="2020-09-17T16:53:43.320" v="506" actId="14100"/>
          <ac:spMkLst>
            <pc:docMk/>
            <pc:sldMk cId="1592504238" sldId="723"/>
            <ac:spMk id="2" creationId="{33BB0B45-DEC6-D040-A759-CCF54CF6F533}"/>
          </ac:spMkLst>
        </pc:spChg>
        <pc:spChg chg="del">
          <ac:chgData name="Chakraborty, Sounak" userId="f48078cb-8d21-4815-8356-e1d83ab785ca" providerId="ADAL" clId="{B0A53FCC-C974-DE44-BB41-2D1D5972BD46}" dt="2020-09-17T16:44:11.415" v="399" actId="3680"/>
          <ac:spMkLst>
            <pc:docMk/>
            <pc:sldMk cId="1592504238" sldId="723"/>
            <ac:spMk id="3" creationId="{27EBC276-EAC5-7546-ADB8-6EA2A7CDA3E1}"/>
          </ac:spMkLst>
        </pc:spChg>
        <pc:graphicFrameChg chg="add mod ord modGraphic">
          <ac:chgData name="Chakraborty, Sounak" userId="f48078cb-8d21-4815-8356-e1d83ab785ca" providerId="ADAL" clId="{B0A53FCC-C974-DE44-BB41-2D1D5972BD46}" dt="2020-09-17T17:00:52.668" v="573" actId="14734"/>
          <ac:graphicFrameMkLst>
            <pc:docMk/>
            <pc:sldMk cId="1592504238" sldId="723"/>
            <ac:graphicFrameMk id="5" creationId="{C1D60423-A89A-6244-B521-7DFE872CADA3}"/>
          </ac:graphicFrameMkLst>
        </pc:graphicFrameChg>
      </pc:sldChg>
      <pc:sldChg chg="addSp delSp modSp add mod">
        <pc:chgData name="Chakraborty, Sounak" userId="f48078cb-8d21-4815-8356-e1d83ab785ca" providerId="ADAL" clId="{B0A53FCC-C974-DE44-BB41-2D1D5972BD46}" dt="2020-09-17T16:08:33.559" v="363" actId="962"/>
        <pc:sldMkLst>
          <pc:docMk/>
          <pc:sldMk cId="502813782" sldId="724"/>
        </pc:sldMkLst>
        <pc:spChg chg="del">
          <ac:chgData name="Chakraborty, Sounak" userId="f48078cb-8d21-4815-8356-e1d83ab785ca" providerId="ADAL" clId="{B0A53FCC-C974-DE44-BB41-2D1D5972BD46}" dt="2020-09-17T16:08:30.956" v="361"/>
          <ac:spMkLst>
            <pc:docMk/>
            <pc:sldMk cId="502813782" sldId="724"/>
            <ac:spMk id="3" creationId="{27EBC276-EAC5-7546-ADB8-6EA2A7CDA3E1}"/>
          </ac:spMkLst>
        </pc:spChg>
        <pc:picChg chg="add mod">
          <ac:chgData name="Chakraborty, Sounak" userId="f48078cb-8d21-4815-8356-e1d83ab785ca" providerId="ADAL" clId="{B0A53FCC-C974-DE44-BB41-2D1D5972BD46}" dt="2020-09-17T16:08:33.559" v="363" actId="962"/>
          <ac:picMkLst>
            <pc:docMk/>
            <pc:sldMk cId="502813782" sldId="724"/>
            <ac:picMk id="6" creationId="{F4433B74-6D31-2041-B9FD-A75A3E1042FB}"/>
          </ac:picMkLst>
        </pc:picChg>
      </pc:sldChg>
      <pc:sldChg chg="addSp delSp modSp add mod">
        <pc:chgData name="Chakraborty, Sounak" userId="f48078cb-8d21-4815-8356-e1d83ab785ca" providerId="ADAL" clId="{B0A53FCC-C974-DE44-BB41-2D1D5972BD46}" dt="2020-09-17T16:08:43.504" v="366" actId="962"/>
        <pc:sldMkLst>
          <pc:docMk/>
          <pc:sldMk cId="2750841202" sldId="725"/>
        </pc:sldMkLst>
        <pc:spChg chg="del">
          <ac:chgData name="Chakraborty, Sounak" userId="f48078cb-8d21-4815-8356-e1d83ab785ca" providerId="ADAL" clId="{B0A53FCC-C974-DE44-BB41-2D1D5972BD46}" dt="2020-09-17T16:08:41.134" v="364"/>
          <ac:spMkLst>
            <pc:docMk/>
            <pc:sldMk cId="2750841202" sldId="725"/>
            <ac:spMk id="3" creationId="{27EBC276-EAC5-7546-ADB8-6EA2A7CDA3E1}"/>
          </ac:spMkLst>
        </pc:spChg>
        <pc:picChg chg="add mod">
          <ac:chgData name="Chakraborty, Sounak" userId="f48078cb-8d21-4815-8356-e1d83ab785ca" providerId="ADAL" clId="{B0A53FCC-C974-DE44-BB41-2D1D5972BD46}" dt="2020-09-17T16:08:43.504" v="366" actId="962"/>
          <ac:picMkLst>
            <pc:docMk/>
            <pc:sldMk cId="2750841202" sldId="725"/>
            <ac:picMk id="6" creationId="{DE1614B1-6532-264F-BB34-6D899E167C0A}"/>
          </ac:picMkLst>
        </pc:picChg>
      </pc:sldChg>
      <pc:sldChg chg="addSp delSp modSp add mod">
        <pc:chgData name="Chakraborty, Sounak" userId="f48078cb-8d21-4815-8356-e1d83ab785ca" providerId="ADAL" clId="{B0A53FCC-C974-DE44-BB41-2D1D5972BD46}" dt="2020-09-17T16:34:09.744" v="369" actId="962"/>
        <pc:sldMkLst>
          <pc:docMk/>
          <pc:sldMk cId="1362607430" sldId="726"/>
        </pc:sldMkLst>
        <pc:spChg chg="del">
          <ac:chgData name="Chakraborty, Sounak" userId="f48078cb-8d21-4815-8356-e1d83ab785ca" providerId="ADAL" clId="{B0A53FCC-C974-DE44-BB41-2D1D5972BD46}" dt="2020-09-17T16:34:07.894" v="367"/>
          <ac:spMkLst>
            <pc:docMk/>
            <pc:sldMk cId="1362607430" sldId="726"/>
            <ac:spMk id="3" creationId="{27EBC276-EAC5-7546-ADB8-6EA2A7CDA3E1}"/>
          </ac:spMkLst>
        </pc:spChg>
        <pc:picChg chg="add mod">
          <ac:chgData name="Chakraborty, Sounak" userId="f48078cb-8d21-4815-8356-e1d83ab785ca" providerId="ADAL" clId="{B0A53FCC-C974-DE44-BB41-2D1D5972BD46}" dt="2020-09-17T16:34:09.744" v="369" actId="962"/>
          <ac:picMkLst>
            <pc:docMk/>
            <pc:sldMk cId="1362607430" sldId="726"/>
            <ac:picMk id="6" creationId="{102D2D16-4340-614B-BF3F-3F366081E607}"/>
          </ac:picMkLst>
        </pc:picChg>
      </pc:sldChg>
      <pc:sldChg chg="addSp delSp modSp add mod">
        <pc:chgData name="Chakraborty, Sounak" userId="f48078cb-8d21-4815-8356-e1d83ab785ca" providerId="ADAL" clId="{B0A53FCC-C974-DE44-BB41-2D1D5972BD46}" dt="2020-09-17T16:34:25.668" v="372" actId="962"/>
        <pc:sldMkLst>
          <pc:docMk/>
          <pc:sldMk cId="1268037764" sldId="727"/>
        </pc:sldMkLst>
        <pc:spChg chg="del">
          <ac:chgData name="Chakraborty, Sounak" userId="f48078cb-8d21-4815-8356-e1d83ab785ca" providerId="ADAL" clId="{B0A53FCC-C974-DE44-BB41-2D1D5972BD46}" dt="2020-09-17T16:34:24.004" v="370"/>
          <ac:spMkLst>
            <pc:docMk/>
            <pc:sldMk cId="1268037764" sldId="727"/>
            <ac:spMk id="3" creationId="{27EBC276-EAC5-7546-ADB8-6EA2A7CDA3E1}"/>
          </ac:spMkLst>
        </pc:spChg>
        <pc:picChg chg="add mod">
          <ac:chgData name="Chakraborty, Sounak" userId="f48078cb-8d21-4815-8356-e1d83ab785ca" providerId="ADAL" clId="{B0A53FCC-C974-DE44-BB41-2D1D5972BD46}" dt="2020-09-17T16:34:25.668" v="372" actId="962"/>
          <ac:picMkLst>
            <pc:docMk/>
            <pc:sldMk cId="1268037764" sldId="727"/>
            <ac:picMk id="6" creationId="{F8E71422-028D-174C-A414-A362FCAE3D50}"/>
          </ac:picMkLst>
        </pc:picChg>
      </pc:sldChg>
      <pc:sldChg chg="addSp delSp modSp add mod">
        <pc:chgData name="Chakraborty, Sounak" userId="f48078cb-8d21-4815-8356-e1d83ab785ca" providerId="ADAL" clId="{B0A53FCC-C974-DE44-BB41-2D1D5972BD46}" dt="2020-09-17T16:34:45.939" v="375" actId="962"/>
        <pc:sldMkLst>
          <pc:docMk/>
          <pc:sldMk cId="3494873867" sldId="728"/>
        </pc:sldMkLst>
        <pc:spChg chg="del">
          <ac:chgData name="Chakraborty, Sounak" userId="f48078cb-8d21-4815-8356-e1d83ab785ca" providerId="ADAL" clId="{B0A53FCC-C974-DE44-BB41-2D1D5972BD46}" dt="2020-09-17T16:34:42.594" v="373"/>
          <ac:spMkLst>
            <pc:docMk/>
            <pc:sldMk cId="3494873867" sldId="728"/>
            <ac:spMk id="3" creationId="{27EBC276-EAC5-7546-ADB8-6EA2A7CDA3E1}"/>
          </ac:spMkLst>
        </pc:spChg>
        <pc:picChg chg="add mod">
          <ac:chgData name="Chakraborty, Sounak" userId="f48078cb-8d21-4815-8356-e1d83ab785ca" providerId="ADAL" clId="{B0A53FCC-C974-DE44-BB41-2D1D5972BD46}" dt="2020-09-17T16:34:45.939" v="375" actId="962"/>
          <ac:picMkLst>
            <pc:docMk/>
            <pc:sldMk cId="3494873867" sldId="728"/>
            <ac:picMk id="6" creationId="{57B063AC-C8E9-1048-9644-85C5697DD0DF}"/>
          </ac:picMkLst>
        </pc:picChg>
      </pc:sldChg>
      <pc:sldChg chg="addSp delSp modSp add mod">
        <pc:chgData name="Chakraborty, Sounak" userId="f48078cb-8d21-4815-8356-e1d83ab785ca" providerId="ADAL" clId="{B0A53FCC-C974-DE44-BB41-2D1D5972BD46}" dt="2020-09-17T16:36:28.360" v="382" actId="962"/>
        <pc:sldMkLst>
          <pc:docMk/>
          <pc:sldMk cId="4264543892" sldId="729"/>
        </pc:sldMkLst>
        <pc:spChg chg="del">
          <ac:chgData name="Chakraborty, Sounak" userId="f48078cb-8d21-4815-8356-e1d83ab785ca" providerId="ADAL" clId="{B0A53FCC-C974-DE44-BB41-2D1D5972BD46}" dt="2020-09-17T16:35:24.099" v="376"/>
          <ac:spMkLst>
            <pc:docMk/>
            <pc:sldMk cId="4264543892" sldId="729"/>
            <ac:spMk id="3" creationId="{27EBC276-EAC5-7546-ADB8-6EA2A7CDA3E1}"/>
          </ac:spMkLst>
        </pc:spChg>
        <pc:spChg chg="add del mod">
          <ac:chgData name="Chakraborty, Sounak" userId="f48078cb-8d21-4815-8356-e1d83ab785ca" providerId="ADAL" clId="{B0A53FCC-C974-DE44-BB41-2D1D5972BD46}" dt="2020-09-17T16:36:25.613" v="380"/>
          <ac:spMkLst>
            <pc:docMk/>
            <pc:sldMk cId="4264543892" sldId="729"/>
            <ac:spMk id="8" creationId="{E17CC61A-74E2-9740-B7BD-8C0273F91626}"/>
          </ac:spMkLst>
        </pc:spChg>
        <pc:picChg chg="add del mod">
          <ac:chgData name="Chakraborty, Sounak" userId="f48078cb-8d21-4815-8356-e1d83ab785ca" providerId="ADAL" clId="{B0A53FCC-C974-DE44-BB41-2D1D5972BD46}" dt="2020-09-17T16:36:16.730" v="379" actId="478"/>
          <ac:picMkLst>
            <pc:docMk/>
            <pc:sldMk cId="4264543892" sldId="729"/>
            <ac:picMk id="6" creationId="{E95DEB7F-4969-1C49-92DF-9F9DE77BB80A}"/>
          </ac:picMkLst>
        </pc:picChg>
        <pc:picChg chg="add mod">
          <ac:chgData name="Chakraborty, Sounak" userId="f48078cb-8d21-4815-8356-e1d83ab785ca" providerId="ADAL" clId="{B0A53FCC-C974-DE44-BB41-2D1D5972BD46}" dt="2020-09-17T16:36:28.360" v="382" actId="962"/>
          <ac:picMkLst>
            <pc:docMk/>
            <pc:sldMk cId="4264543892" sldId="729"/>
            <ac:picMk id="10" creationId="{C398C43C-D544-E745-A504-12B72E58671E}"/>
          </ac:picMkLst>
        </pc:picChg>
      </pc:sldChg>
      <pc:sldChg chg="addSp delSp modSp add mod">
        <pc:chgData name="Chakraborty, Sounak" userId="f48078cb-8d21-4815-8356-e1d83ab785ca" providerId="ADAL" clId="{B0A53FCC-C974-DE44-BB41-2D1D5972BD46}" dt="2020-09-17T16:37:21.148" v="385" actId="962"/>
        <pc:sldMkLst>
          <pc:docMk/>
          <pc:sldMk cId="2098920578" sldId="730"/>
        </pc:sldMkLst>
        <pc:spChg chg="del">
          <ac:chgData name="Chakraborty, Sounak" userId="f48078cb-8d21-4815-8356-e1d83ab785ca" providerId="ADAL" clId="{B0A53FCC-C974-DE44-BB41-2D1D5972BD46}" dt="2020-09-17T16:37:19.065" v="383"/>
          <ac:spMkLst>
            <pc:docMk/>
            <pc:sldMk cId="2098920578" sldId="730"/>
            <ac:spMk id="3" creationId="{27EBC276-EAC5-7546-ADB8-6EA2A7CDA3E1}"/>
          </ac:spMkLst>
        </pc:spChg>
        <pc:picChg chg="add mod">
          <ac:chgData name="Chakraborty, Sounak" userId="f48078cb-8d21-4815-8356-e1d83ab785ca" providerId="ADAL" clId="{B0A53FCC-C974-DE44-BB41-2D1D5972BD46}" dt="2020-09-17T16:37:21.148" v="385" actId="962"/>
          <ac:picMkLst>
            <pc:docMk/>
            <pc:sldMk cId="2098920578" sldId="730"/>
            <ac:picMk id="6" creationId="{5C6A6B89-D082-0342-A320-FCDAD62295A2}"/>
          </ac:picMkLst>
        </pc:picChg>
      </pc:sldChg>
      <pc:sldChg chg="addSp delSp modSp add mod">
        <pc:chgData name="Chakraborty, Sounak" userId="f48078cb-8d21-4815-8356-e1d83ab785ca" providerId="ADAL" clId="{B0A53FCC-C974-DE44-BB41-2D1D5972BD46}" dt="2020-09-17T16:37:56.455" v="388" actId="962"/>
        <pc:sldMkLst>
          <pc:docMk/>
          <pc:sldMk cId="2615725701" sldId="731"/>
        </pc:sldMkLst>
        <pc:spChg chg="del">
          <ac:chgData name="Chakraborty, Sounak" userId="f48078cb-8d21-4815-8356-e1d83ab785ca" providerId="ADAL" clId="{B0A53FCC-C974-DE44-BB41-2D1D5972BD46}" dt="2020-09-17T16:37:53.974" v="386"/>
          <ac:spMkLst>
            <pc:docMk/>
            <pc:sldMk cId="2615725701" sldId="731"/>
            <ac:spMk id="3" creationId="{27EBC276-EAC5-7546-ADB8-6EA2A7CDA3E1}"/>
          </ac:spMkLst>
        </pc:spChg>
        <pc:picChg chg="add mod">
          <ac:chgData name="Chakraborty, Sounak" userId="f48078cb-8d21-4815-8356-e1d83ab785ca" providerId="ADAL" clId="{B0A53FCC-C974-DE44-BB41-2D1D5972BD46}" dt="2020-09-17T16:37:56.455" v="388" actId="962"/>
          <ac:picMkLst>
            <pc:docMk/>
            <pc:sldMk cId="2615725701" sldId="731"/>
            <ac:picMk id="6" creationId="{D064BFB5-F170-074D-83B2-05D91BB58A44}"/>
          </ac:picMkLst>
        </pc:picChg>
      </pc:sldChg>
    </pc:docChg>
  </pc:docChgLst>
  <pc:docChgLst>
    <pc:chgData name="Chakraborty, Sounak" userId="f48078cb-8d21-4815-8356-e1d83ab785ca" providerId="ADAL" clId="{01B23FFD-7174-4C9C-9DE1-AA203A104EFF}"/>
    <pc:docChg chg="undo custSel addSld delSld modSld">
      <pc:chgData name="Chakraborty, Sounak" userId="f48078cb-8d21-4815-8356-e1d83ab785ca" providerId="ADAL" clId="{01B23FFD-7174-4C9C-9DE1-AA203A104EFF}" dt="2020-09-18T01:17:21.245" v="1095" actId="20577"/>
      <pc:docMkLst>
        <pc:docMk/>
      </pc:docMkLst>
      <pc:sldChg chg="del">
        <pc:chgData name="Chakraborty, Sounak" userId="f48078cb-8d21-4815-8356-e1d83ab785ca" providerId="ADAL" clId="{01B23FFD-7174-4C9C-9DE1-AA203A104EFF}" dt="2020-09-18T01:04:09.376" v="854" actId="47"/>
        <pc:sldMkLst>
          <pc:docMk/>
          <pc:sldMk cId="12902200" sldId="260"/>
        </pc:sldMkLst>
      </pc:sldChg>
      <pc:sldChg chg="del">
        <pc:chgData name="Chakraborty, Sounak" userId="f48078cb-8d21-4815-8356-e1d83ab785ca" providerId="ADAL" clId="{01B23FFD-7174-4C9C-9DE1-AA203A104EFF}" dt="2020-09-18T01:04:09.376" v="854" actId="47"/>
        <pc:sldMkLst>
          <pc:docMk/>
          <pc:sldMk cId="4164296206" sldId="263"/>
        </pc:sldMkLst>
      </pc:sldChg>
      <pc:sldChg chg="del">
        <pc:chgData name="Chakraborty, Sounak" userId="f48078cb-8d21-4815-8356-e1d83ab785ca" providerId="ADAL" clId="{01B23FFD-7174-4C9C-9DE1-AA203A104EFF}" dt="2020-09-18T01:04:09.376" v="854" actId="47"/>
        <pc:sldMkLst>
          <pc:docMk/>
          <pc:sldMk cId="1237794890" sldId="264"/>
        </pc:sldMkLst>
      </pc:sldChg>
      <pc:sldChg chg="del">
        <pc:chgData name="Chakraborty, Sounak" userId="f48078cb-8d21-4815-8356-e1d83ab785ca" providerId="ADAL" clId="{01B23FFD-7174-4C9C-9DE1-AA203A104EFF}" dt="2020-09-18T01:04:09.376" v="854" actId="47"/>
        <pc:sldMkLst>
          <pc:docMk/>
          <pc:sldMk cId="643050828" sldId="265"/>
        </pc:sldMkLst>
      </pc:sldChg>
      <pc:sldChg chg="del">
        <pc:chgData name="Chakraborty, Sounak" userId="f48078cb-8d21-4815-8356-e1d83ab785ca" providerId="ADAL" clId="{01B23FFD-7174-4C9C-9DE1-AA203A104EFF}" dt="2020-09-18T01:04:09.376" v="854" actId="47"/>
        <pc:sldMkLst>
          <pc:docMk/>
          <pc:sldMk cId="430754532" sldId="266"/>
        </pc:sldMkLst>
      </pc:sldChg>
      <pc:sldChg chg="del">
        <pc:chgData name="Chakraborty, Sounak" userId="f48078cb-8d21-4815-8356-e1d83ab785ca" providerId="ADAL" clId="{01B23FFD-7174-4C9C-9DE1-AA203A104EFF}" dt="2020-09-18T01:04:09.376" v="854" actId="47"/>
        <pc:sldMkLst>
          <pc:docMk/>
          <pc:sldMk cId="3251957800" sldId="268"/>
        </pc:sldMkLst>
      </pc:sldChg>
      <pc:sldChg chg="del">
        <pc:chgData name="Chakraborty, Sounak" userId="f48078cb-8d21-4815-8356-e1d83ab785ca" providerId="ADAL" clId="{01B23FFD-7174-4C9C-9DE1-AA203A104EFF}" dt="2020-09-18T01:04:09.376" v="854" actId="47"/>
        <pc:sldMkLst>
          <pc:docMk/>
          <pc:sldMk cId="950097741" sldId="269"/>
        </pc:sldMkLst>
      </pc:sldChg>
      <pc:sldChg chg="del">
        <pc:chgData name="Chakraborty, Sounak" userId="f48078cb-8d21-4815-8356-e1d83ab785ca" providerId="ADAL" clId="{01B23FFD-7174-4C9C-9DE1-AA203A104EFF}" dt="2020-09-18T01:04:09.376" v="854" actId="47"/>
        <pc:sldMkLst>
          <pc:docMk/>
          <pc:sldMk cId="2427302251" sldId="270"/>
        </pc:sldMkLst>
      </pc:sldChg>
      <pc:sldChg chg="del">
        <pc:chgData name="Chakraborty, Sounak" userId="f48078cb-8d21-4815-8356-e1d83ab785ca" providerId="ADAL" clId="{01B23FFD-7174-4C9C-9DE1-AA203A104EFF}" dt="2020-09-18T01:04:09.376" v="854" actId="47"/>
        <pc:sldMkLst>
          <pc:docMk/>
          <pc:sldMk cId="2509528986" sldId="276"/>
        </pc:sldMkLst>
      </pc:sldChg>
      <pc:sldChg chg="del">
        <pc:chgData name="Chakraborty, Sounak" userId="f48078cb-8d21-4815-8356-e1d83ab785ca" providerId="ADAL" clId="{01B23FFD-7174-4C9C-9DE1-AA203A104EFF}" dt="2020-09-18T01:04:09.376" v="854" actId="47"/>
        <pc:sldMkLst>
          <pc:docMk/>
          <pc:sldMk cId="1946744207" sldId="277"/>
        </pc:sldMkLst>
      </pc:sldChg>
      <pc:sldChg chg="del">
        <pc:chgData name="Chakraborty, Sounak" userId="f48078cb-8d21-4815-8356-e1d83ab785ca" providerId="ADAL" clId="{01B23FFD-7174-4C9C-9DE1-AA203A104EFF}" dt="2020-09-18T01:04:09.376" v="854" actId="47"/>
        <pc:sldMkLst>
          <pc:docMk/>
          <pc:sldMk cId="3756221347" sldId="278"/>
        </pc:sldMkLst>
      </pc:sldChg>
      <pc:sldChg chg="del">
        <pc:chgData name="Chakraborty, Sounak" userId="f48078cb-8d21-4815-8356-e1d83ab785ca" providerId="ADAL" clId="{01B23FFD-7174-4C9C-9DE1-AA203A104EFF}" dt="2020-09-18T01:04:09.376" v="854" actId="47"/>
        <pc:sldMkLst>
          <pc:docMk/>
          <pc:sldMk cId="4197417937" sldId="280"/>
        </pc:sldMkLst>
      </pc:sldChg>
      <pc:sldChg chg="del">
        <pc:chgData name="Chakraborty, Sounak" userId="f48078cb-8d21-4815-8356-e1d83ab785ca" providerId="ADAL" clId="{01B23FFD-7174-4C9C-9DE1-AA203A104EFF}" dt="2020-09-18T01:04:09.376" v="854" actId="47"/>
        <pc:sldMkLst>
          <pc:docMk/>
          <pc:sldMk cId="312060822" sldId="281"/>
        </pc:sldMkLst>
      </pc:sldChg>
      <pc:sldChg chg="del">
        <pc:chgData name="Chakraborty, Sounak" userId="f48078cb-8d21-4815-8356-e1d83ab785ca" providerId="ADAL" clId="{01B23FFD-7174-4C9C-9DE1-AA203A104EFF}" dt="2020-09-18T01:04:09.376" v="854" actId="47"/>
        <pc:sldMkLst>
          <pc:docMk/>
          <pc:sldMk cId="2013941165" sldId="642"/>
        </pc:sldMkLst>
      </pc:sldChg>
      <pc:sldChg chg="del">
        <pc:chgData name="Chakraborty, Sounak" userId="f48078cb-8d21-4815-8356-e1d83ab785ca" providerId="ADAL" clId="{01B23FFD-7174-4C9C-9DE1-AA203A104EFF}" dt="2020-09-18T01:04:09.376" v="854" actId="47"/>
        <pc:sldMkLst>
          <pc:docMk/>
          <pc:sldMk cId="1862997927" sldId="643"/>
        </pc:sldMkLst>
      </pc:sldChg>
      <pc:sldChg chg="del">
        <pc:chgData name="Chakraborty, Sounak" userId="f48078cb-8d21-4815-8356-e1d83ab785ca" providerId="ADAL" clId="{01B23FFD-7174-4C9C-9DE1-AA203A104EFF}" dt="2020-09-18T01:04:09.376" v="854" actId="47"/>
        <pc:sldMkLst>
          <pc:docMk/>
          <pc:sldMk cId="2944841455" sldId="644"/>
        </pc:sldMkLst>
      </pc:sldChg>
      <pc:sldChg chg="del">
        <pc:chgData name="Chakraborty, Sounak" userId="f48078cb-8d21-4815-8356-e1d83ab785ca" providerId="ADAL" clId="{01B23FFD-7174-4C9C-9DE1-AA203A104EFF}" dt="2020-09-18T01:04:09.376" v="854" actId="47"/>
        <pc:sldMkLst>
          <pc:docMk/>
          <pc:sldMk cId="311119190" sldId="645"/>
        </pc:sldMkLst>
      </pc:sldChg>
      <pc:sldChg chg="del">
        <pc:chgData name="Chakraborty, Sounak" userId="f48078cb-8d21-4815-8356-e1d83ab785ca" providerId="ADAL" clId="{01B23FFD-7174-4C9C-9DE1-AA203A104EFF}" dt="2020-09-18T01:04:09.376" v="854" actId="47"/>
        <pc:sldMkLst>
          <pc:docMk/>
          <pc:sldMk cId="3054411922" sldId="646"/>
        </pc:sldMkLst>
      </pc:sldChg>
      <pc:sldChg chg="del">
        <pc:chgData name="Chakraborty, Sounak" userId="f48078cb-8d21-4815-8356-e1d83ab785ca" providerId="ADAL" clId="{01B23FFD-7174-4C9C-9DE1-AA203A104EFF}" dt="2020-09-18T01:04:09.376" v="854" actId="47"/>
        <pc:sldMkLst>
          <pc:docMk/>
          <pc:sldMk cId="3221589092" sldId="647"/>
        </pc:sldMkLst>
      </pc:sldChg>
      <pc:sldChg chg="del">
        <pc:chgData name="Chakraborty, Sounak" userId="f48078cb-8d21-4815-8356-e1d83ab785ca" providerId="ADAL" clId="{01B23FFD-7174-4C9C-9DE1-AA203A104EFF}" dt="2020-09-18T01:04:09.376" v="854" actId="47"/>
        <pc:sldMkLst>
          <pc:docMk/>
          <pc:sldMk cId="1406049939" sldId="648"/>
        </pc:sldMkLst>
      </pc:sldChg>
      <pc:sldChg chg="del">
        <pc:chgData name="Chakraborty, Sounak" userId="f48078cb-8d21-4815-8356-e1d83ab785ca" providerId="ADAL" clId="{01B23FFD-7174-4C9C-9DE1-AA203A104EFF}" dt="2020-09-18T01:04:09.376" v="854" actId="47"/>
        <pc:sldMkLst>
          <pc:docMk/>
          <pc:sldMk cId="3237781880" sldId="649"/>
        </pc:sldMkLst>
      </pc:sldChg>
      <pc:sldChg chg="del">
        <pc:chgData name="Chakraborty, Sounak" userId="f48078cb-8d21-4815-8356-e1d83ab785ca" providerId="ADAL" clId="{01B23FFD-7174-4C9C-9DE1-AA203A104EFF}" dt="2020-09-18T01:04:09.376" v="854" actId="47"/>
        <pc:sldMkLst>
          <pc:docMk/>
          <pc:sldMk cId="216245922" sldId="650"/>
        </pc:sldMkLst>
      </pc:sldChg>
      <pc:sldChg chg="del">
        <pc:chgData name="Chakraborty, Sounak" userId="f48078cb-8d21-4815-8356-e1d83ab785ca" providerId="ADAL" clId="{01B23FFD-7174-4C9C-9DE1-AA203A104EFF}" dt="2020-09-18T01:04:09.376" v="854" actId="47"/>
        <pc:sldMkLst>
          <pc:docMk/>
          <pc:sldMk cId="344199" sldId="651"/>
        </pc:sldMkLst>
      </pc:sldChg>
      <pc:sldChg chg="del">
        <pc:chgData name="Chakraborty, Sounak" userId="f48078cb-8d21-4815-8356-e1d83ab785ca" providerId="ADAL" clId="{01B23FFD-7174-4C9C-9DE1-AA203A104EFF}" dt="2020-09-18T01:04:09.376" v="854" actId="47"/>
        <pc:sldMkLst>
          <pc:docMk/>
          <pc:sldMk cId="1208803394" sldId="652"/>
        </pc:sldMkLst>
      </pc:sldChg>
      <pc:sldChg chg="del">
        <pc:chgData name="Chakraborty, Sounak" userId="f48078cb-8d21-4815-8356-e1d83ab785ca" providerId="ADAL" clId="{01B23FFD-7174-4C9C-9DE1-AA203A104EFF}" dt="2020-09-18T01:04:09.376" v="854" actId="47"/>
        <pc:sldMkLst>
          <pc:docMk/>
          <pc:sldMk cId="806128631" sldId="653"/>
        </pc:sldMkLst>
      </pc:sldChg>
      <pc:sldChg chg="del">
        <pc:chgData name="Chakraborty, Sounak" userId="f48078cb-8d21-4815-8356-e1d83ab785ca" providerId="ADAL" clId="{01B23FFD-7174-4C9C-9DE1-AA203A104EFF}" dt="2020-09-18T01:04:09.376" v="854" actId="47"/>
        <pc:sldMkLst>
          <pc:docMk/>
          <pc:sldMk cId="1436137233" sldId="654"/>
        </pc:sldMkLst>
      </pc:sldChg>
      <pc:sldChg chg="del">
        <pc:chgData name="Chakraborty, Sounak" userId="f48078cb-8d21-4815-8356-e1d83ab785ca" providerId="ADAL" clId="{01B23FFD-7174-4C9C-9DE1-AA203A104EFF}" dt="2020-09-18T01:04:09.376" v="854" actId="47"/>
        <pc:sldMkLst>
          <pc:docMk/>
          <pc:sldMk cId="950982786" sldId="655"/>
        </pc:sldMkLst>
      </pc:sldChg>
      <pc:sldChg chg="del">
        <pc:chgData name="Chakraborty, Sounak" userId="f48078cb-8d21-4815-8356-e1d83ab785ca" providerId="ADAL" clId="{01B23FFD-7174-4C9C-9DE1-AA203A104EFF}" dt="2020-09-18T01:04:09.376" v="854" actId="47"/>
        <pc:sldMkLst>
          <pc:docMk/>
          <pc:sldMk cId="3989024823" sldId="656"/>
        </pc:sldMkLst>
      </pc:sldChg>
      <pc:sldChg chg="del">
        <pc:chgData name="Chakraborty, Sounak" userId="f48078cb-8d21-4815-8356-e1d83ab785ca" providerId="ADAL" clId="{01B23FFD-7174-4C9C-9DE1-AA203A104EFF}" dt="2020-09-18T01:04:09.376" v="854" actId="47"/>
        <pc:sldMkLst>
          <pc:docMk/>
          <pc:sldMk cId="1186788332" sldId="657"/>
        </pc:sldMkLst>
      </pc:sldChg>
      <pc:sldChg chg="del">
        <pc:chgData name="Chakraborty, Sounak" userId="f48078cb-8d21-4815-8356-e1d83ab785ca" providerId="ADAL" clId="{01B23FFD-7174-4C9C-9DE1-AA203A104EFF}" dt="2020-09-18T01:04:09.376" v="854" actId="47"/>
        <pc:sldMkLst>
          <pc:docMk/>
          <pc:sldMk cId="1797767841" sldId="658"/>
        </pc:sldMkLst>
      </pc:sldChg>
      <pc:sldChg chg="del">
        <pc:chgData name="Chakraborty, Sounak" userId="f48078cb-8d21-4815-8356-e1d83ab785ca" providerId="ADAL" clId="{01B23FFD-7174-4C9C-9DE1-AA203A104EFF}" dt="2020-09-18T01:04:09.376" v="854" actId="47"/>
        <pc:sldMkLst>
          <pc:docMk/>
          <pc:sldMk cId="2287250544" sldId="662"/>
        </pc:sldMkLst>
      </pc:sldChg>
      <pc:sldChg chg="del">
        <pc:chgData name="Chakraborty, Sounak" userId="f48078cb-8d21-4815-8356-e1d83ab785ca" providerId="ADAL" clId="{01B23FFD-7174-4C9C-9DE1-AA203A104EFF}" dt="2020-09-18T01:04:09.376" v="854" actId="47"/>
        <pc:sldMkLst>
          <pc:docMk/>
          <pc:sldMk cId="1876318581" sldId="663"/>
        </pc:sldMkLst>
      </pc:sldChg>
      <pc:sldChg chg="del">
        <pc:chgData name="Chakraborty, Sounak" userId="f48078cb-8d21-4815-8356-e1d83ab785ca" providerId="ADAL" clId="{01B23FFD-7174-4C9C-9DE1-AA203A104EFF}" dt="2020-09-18T01:04:09.376" v="854" actId="47"/>
        <pc:sldMkLst>
          <pc:docMk/>
          <pc:sldMk cId="1779929715" sldId="664"/>
        </pc:sldMkLst>
      </pc:sldChg>
      <pc:sldChg chg="del">
        <pc:chgData name="Chakraborty, Sounak" userId="f48078cb-8d21-4815-8356-e1d83ab785ca" providerId="ADAL" clId="{01B23FFD-7174-4C9C-9DE1-AA203A104EFF}" dt="2020-09-18T01:04:09.376" v="854" actId="47"/>
        <pc:sldMkLst>
          <pc:docMk/>
          <pc:sldMk cId="1172747329" sldId="665"/>
        </pc:sldMkLst>
      </pc:sldChg>
      <pc:sldChg chg="del">
        <pc:chgData name="Chakraborty, Sounak" userId="f48078cb-8d21-4815-8356-e1d83ab785ca" providerId="ADAL" clId="{01B23FFD-7174-4C9C-9DE1-AA203A104EFF}" dt="2020-09-18T01:04:09.376" v="854" actId="47"/>
        <pc:sldMkLst>
          <pc:docMk/>
          <pc:sldMk cId="130969620" sldId="666"/>
        </pc:sldMkLst>
      </pc:sldChg>
      <pc:sldChg chg="del">
        <pc:chgData name="Chakraborty, Sounak" userId="f48078cb-8d21-4815-8356-e1d83ab785ca" providerId="ADAL" clId="{01B23FFD-7174-4C9C-9DE1-AA203A104EFF}" dt="2020-09-18T01:04:09.376" v="854" actId="47"/>
        <pc:sldMkLst>
          <pc:docMk/>
          <pc:sldMk cId="1427347958" sldId="667"/>
        </pc:sldMkLst>
      </pc:sldChg>
      <pc:sldChg chg="del">
        <pc:chgData name="Chakraborty, Sounak" userId="f48078cb-8d21-4815-8356-e1d83ab785ca" providerId="ADAL" clId="{01B23FFD-7174-4C9C-9DE1-AA203A104EFF}" dt="2020-09-18T01:04:09.376" v="854" actId="47"/>
        <pc:sldMkLst>
          <pc:docMk/>
          <pc:sldMk cId="2062101110" sldId="668"/>
        </pc:sldMkLst>
      </pc:sldChg>
      <pc:sldChg chg="del">
        <pc:chgData name="Chakraborty, Sounak" userId="f48078cb-8d21-4815-8356-e1d83ab785ca" providerId="ADAL" clId="{01B23FFD-7174-4C9C-9DE1-AA203A104EFF}" dt="2020-09-18T01:04:09.376" v="854" actId="47"/>
        <pc:sldMkLst>
          <pc:docMk/>
          <pc:sldMk cId="1673753310" sldId="669"/>
        </pc:sldMkLst>
      </pc:sldChg>
      <pc:sldChg chg="del">
        <pc:chgData name="Chakraborty, Sounak" userId="f48078cb-8d21-4815-8356-e1d83ab785ca" providerId="ADAL" clId="{01B23FFD-7174-4C9C-9DE1-AA203A104EFF}" dt="2020-09-18T01:04:09.376" v="854" actId="47"/>
        <pc:sldMkLst>
          <pc:docMk/>
          <pc:sldMk cId="2824746547" sldId="670"/>
        </pc:sldMkLst>
      </pc:sldChg>
      <pc:sldChg chg="del">
        <pc:chgData name="Chakraborty, Sounak" userId="f48078cb-8d21-4815-8356-e1d83ab785ca" providerId="ADAL" clId="{01B23FFD-7174-4C9C-9DE1-AA203A104EFF}" dt="2020-09-18T01:04:09.376" v="854" actId="47"/>
        <pc:sldMkLst>
          <pc:docMk/>
          <pc:sldMk cId="3149166268" sldId="671"/>
        </pc:sldMkLst>
      </pc:sldChg>
      <pc:sldChg chg="del">
        <pc:chgData name="Chakraborty, Sounak" userId="f48078cb-8d21-4815-8356-e1d83ab785ca" providerId="ADAL" clId="{01B23FFD-7174-4C9C-9DE1-AA203A104EFF}" dt="2020-09-18T01:04:09.376" v="854" actId="47"/>
        <pc:sldMkLst>
          <pc:docMk/>
          <pc:sldMk cId="3673866201" sldId="673"/>
        </pc:sldMkLst>
      </pc:sldChg>
      <pc:sldChg chg="del">
        <pc:chgData name="Chakraborty, Sounak" userId="f48078cb-8d21-4815-8356-e1d83ab785ca" providerId="ADAL" clId="{01B23FFD-7174-4C9C-9DE1-AA203A104EFF}" dt="2020-09-18T01:04:09.376" v="854" actId="47"/>
        <pc:sldMkLst>
          <pc:docMk/>
          <pc:sldMk cId="2647614446" sldId="674"/>
        </pc:sldMkLst>
      </pc:sldChg>
      <pc:sldChg chg="del">
        <pc:chgData name="Chakraborty, Sounak" userId="f48078cb-8d21-4815-8356-e1d83ab785ca" providerId="ADAL" clId="{01B23FFD-7174-4C9C-9DE1-AA203A104EFF}" dt="2020-09-18T01:04:09.376" v="854" actId="47"/>
        <pc:sldMkLst>
          <pc:docMk/>
          <pc:sldMk cId="701919584" sldId="676"/>
        </pc:sldMkLst>
      </pc:sldChg>
      <pc:sldChg chg="del">
        <pc:chgData name="Chakraborty, Sounak" userId="f48078cb-8d21-4815-8356-e1d83ab785ca" providerId="ADAL" clId="{01B23FFD-7174-4C9C-9DE1-AA203A104EFF}" dt="2020-09-18T01:04:09.376" v="854" actId="47"/>
        <pc:sldMkLst>
          <pc:docMk/>
          <pc:sldMk cId="3156677223" sldId="677"/>
        </pc:sldMkLst>
      </pc:sldChg>
      <pc:sldChg chg="del">
        <pc:chgData name="Chakraborty, Sounak" userId="f48078cb-8d21-4815-8356-e1d83ab785ca" providerId="ADAL" clId="{01B23FFD-7174-4C9C-9DE1-AA203A104EFF}" dt="2020-09-18T01:04:09.376" v="854" actId="47"/>
        <pc:sldMkLst>
          <pc:docMk/>
          <pc:sldMk cId="3757217131" sldId="678"/>
        </pc:sldMkLst>
      </pc:sldChg>
      <pc:sldChg chg="del">
        <pc:chgData name="Chakraborty, Sounak" userId="f48078cb-8d21-4815-8356-e1d83ab785ca" providerId="ADAL" clId="{01B23FFD-7174-4C9C-9DE1-AA203A104EFF}" dt="2020-09-18T01:04:09.376" v="854" actId="47"/>
        <pc:sldMkLst>
          <pc:docMk/>
          <pc:sldMk cId="3254686453" sldId="679"/>
        </pc:sldMkLst>
      </pc:sldChg>
      <pc:sldChg chg="del">
        <pc:chgData name="Chakraborty, Sounak" userId="f48078cb-8d21-4815-8356-e1d83ab785ca" providerId="ADAL" clId="{01B23FFD-7174-4C9C-9DE1-AA203A104EFF}" dt="2020-09-18T01:04:09.376" v="854" actId="47"/>
        <pc:sldMkLst>
          <pc:docMk/>
          <pc:sldMk cId="210989918" sldId="680"/>
        </pc:sldMkLst>
      </pc:sldChg>
      <pc:sldChg chg="del">
        <pc:chgData name="Chakraborty, Sounak" userId="f48078cb-8d21-4815-8356-e1d83ab785ca" providerId="ADAL" clId="{01B23FFD-7174-4C9C-9DE1-AA203A104EFF}" dt="2020-09-18T01:04:09.376" v="854" actId="47"/>
        <pc:sldMkLst>
          <pc:docMk/>
          <pc:sldMk cId="1959299253" sldId="681"/>
        </pc:sldMkLst>
      </pc:sldChg>
      <pc:sldChg chg="del">
        <pc:chgData name="Chakraborty, Sounak" userId="f48078cb-8d21-4815-8356-e1d83ab785ca" providerId="ADAL" clId="{01B23FFD-7174-4C9C-9DE1-AA203A104EFF}" dt="2020-09-18T01:04:09.376" v="854" actId="47"/>
        <pc:sldMkLst>
          <pc:docMk/>
          <pc:sldMk cId="1230151307" sldId="682"/>
        </pc:sldMkLst>
      </pc:sldChg>
      <pc:sldChg chg="del">
        <pc:chgData name="Chakraborty, Sounak" userId="f48078cb-8d21-4815-8356-e1d83ab785ca" providerId="ADAL" clId="{01B23FFD-7174-4C9C-9DE1-AA203A104EFF}" dt="2020-09-18T01:04:09.376" v="854" actId="47"/>
        <pc:sldMkLst>
          <pc:docMk/>
          <pc:sldMk cId="580069681" sldId="683"/>
        </pc:sldMkLst>
      </pc:sldChg>
      <pc:sldChg chg="del">
        <pc:chgData name="Chakraborty, Sounak" userId="f48078cb-8d21-4815-8356-e1d83ab785ca" providerId="ADAL" clId="{01B23FFD-7174-4C9C-9DE1-AA203A104EFF}" dt="2020-09-18T01:04:09.376" v="854" actId="47"/>
        <pc:sldMkLst>
          <pc:docMk/>
          <pc:sldMk cId="2622994391" sldId="684"/>
        </pc:sldMkLst>
      </pc:sldChg>
      <pc:sldChg chg="del">
        <pc:chgData name="Chakraborty, Sounak" userId="f48078cb-8d21-4815-8356-e1d83ab785ca" providerId="ADAL" clId="{01B23FFD-7174-4C9C-9DE1-AA203A104EFF}" dt="2020-09-18T01:04:09.376" v="854" actId="47"/>
        <pc:sldMkLst>
          <pc:docMk/>
          <pc:sldMk cId="808823725" sldId="686"/>
        </pc:sldMkLst>
      </pc:sldChg>
      <pc:sldChg chg="del">
        <pc:chgData name="Chakraborty, Sounak" userId="f48078cb-8d21-4815-8356-e1d83ab785ca" providerId="ADAL" clId="{01B23FFD-7174-4C9C-9DE1-AA203A104EFF}" dt="2020-09-18T01:04:09.376" v="854" actId="47"/>
        <pc:sldMkLst>
          <pc:docMk/>
          <pc:sldMk cId="839061019" sldId="687"/>
        </pc:sldMkLst>
      </pc:sldChg>
      <pc:sldChg chg="del">
        <pc:chgData name="Chakraborty, Sounak" userId="f48078cb-8d21-4815-8356-e1d83ab785ca" providerId="ADAL" clId="{01B23FFD-7174-4C9C-9DE1-AA203A104EFF}" dt="2020-09-18T01:04:24.685" v="855" actId="47"/>
        <pc:sldMkLst>
          <pc:docMk/>
          <pc:sldMk cId="2346953411" sldId="688"/>
        </pc:sldMkLst>
      </pc:sldChg>
      <pc:sldChg chg="del">
        <pc:chgData name="Chakraborty, Sounak" userId="f48078cb-8d21-4815-8356-e1d83ab785ca" providerId="ADAL" clId="{01B23FFD-7174-4C9C-9DE1-AA203A104EFF}" dt="2020-09-18T01:04:24.685" v="855" actId="47"/>
        <pc:sldMkLst>
          <pc:docMk/>
          <pc:sldMk cId="2911201164" sldId="689"/>
        </pc:sldMkLst>
      </pc:sldChg>
      <pc:sldChg chg="del">
        <pc:chgData name="Chakraborty, Sounak" userId="f48078cb-8d21-4815-8356-e1d83ab785ca" providerId="ADAL" clId="{01B23FFD-7174-4C9C-9DE1-AA203A104EFF}" dt="2020-09-18T01:04:09.376" v="854" actId="47"/>
        <pc:sldMkLst>
          <pc:docMk/>
          <pc:sldMk cId="3623314199" sldId="690"/>
        </pc:sldMkLst>
      </pc:sldChg>
      <pc:sldChg chg="modSp mod">
        <pc:chgData name="Chakraborty, Sounak" userId="f48078cb-8d21-4815-8356-e1d83ab785ca" providerId="ADAL" clId="{01B23FFD-7174-4C9C-9DE1-AA203A104EFF}" dt="2020-09-18T01:14:58.349" v="919" actId="20577"/>
        <pc:sldMkLst>
          <pc:docMk/>
          <pc:sldMk cId="2531252717" sldId="699"/>
        </pc:sldMkLst>
        <pc:spChg chg="mod">
          <ac:chgData name="Chakraborty, Sounak" userId="f48078cb-8d21-4815-8356-e1d83ab785ca" providerId="ADAL" clId="{01B23FFD-7174-4C9C-9DE1-AA203A104EFF}" dt="2020-09-18T01:14:58.349" v="919" actId="20577"/>
          <ac:spMkLst>
            <pc:docMk/>
            <pc:sldMk cId="2531252717" sldId="699"/>
            <ac:spMk id="6" creationId="{395868A5-14F2-064B-BD06-E53EE40C9C8C}"/>
          </ac:spMkLst>
        </pc:spChg>
      </pc:sldChg>
      <pc:sldChg chg="del">
        <pc:chgData name="Chakraborty, Sounak" userId="f48078cb-8d21-4815-8356-e1d83ab785ca" providerId="ADAL" clId="{01B23FFD-7174-4C9C-9DE1-AA203A104EFF}" dt="2020-09-18T01:03:39.148" v="851" actId="47"/>
        <pc:sldMkLst>
          <pc:docMk/>
          <pc:sldMk cId="683042224" sldId="701"/>
        </pc:sldMkLst>
      </pc:sldChg>
      <pc:sldChg chg="del">
        <pc:chgData name="Chakraborty, Sounak" userId="f48078cb-8d21-4815-8356-e1d83ab785ca" providerId="ADAL" clId="{01B23FFD-7174-4C9C-9DE1-AA203A104EFF}" dt="2020-09-18T01:03:43.711" v="852" actId="47"/>
        <pc:sldMkLst>
          <pc:docMk/>
          <pc:sldMk cId="1636041649" sldId="702"/>
        </pc:sldMkLst>
      </pc:sldChg>
      <pc:sldChg chg="del">
        <pc:chgData name="Chakraborty, Sounak" userId="f48078cb-8d21-4815-8356-e1d83ab785ca" providerId="ADAL" clId="{01B23FFD-7174-4C9C-9DE1-AA203A104EFF}" dt="2020-09-18T01:03:46.260" v="853" actId="47"/>
        <pc:sldMkLst>
          <pc:docMk/>
          <pc:sldMk cId="4200977759" sldId="703"/>
        </pc:sldMkLst>
      </pc:sldChg>
      <pc:sldChg chg="addSp modSp mod">
        <pc:chgData name="Chakraborty, Sounak" userId="f48078cb-8d21-4815-8356-e1d83ab785ca" providerId="ADAL" clId="{01B23FFD-7174-4C9C-9DE1-AA203A104EFF}" dt="2020-09-17T20:46:37.786" v="156" actId="20577"/>
        <pc:sldMkLst>
          <pc:docMk/>
          <pc:sldMk cId="765222608" sldId="717"/>
        </pc:sldMkLst>
        <pc:spChg chg="add mod">
          <ac:chgData name="Chakraborty, Sounak" userId="f48078cb-8d21-4815-8356-e1d83ab785ca" providerId="ADAL" clId="{01B23FFD-7174-4C9C-9DE1-AA203A104EFF}" dt="2020-09-17T20:46:37.786" v="156" actId="20577"/>
          <ac:spMkLst>
            <pc:docMk/>
            <pc:sldMk cId="765222608" sldId="717"/>
            <ac:spMk id="3" creationId="{515AE068-73F8-4073-A68E-90C09D78F179}"/>
          </ac:spMkLst>
        </pc:spChg>
        <pc:picChg chg="mod">
          <ac:chgData name="Chakraborty, Sounak" userId="f48078cb-8d21-4815-8356-e1d83ab785ca" providerId="ADAL" clId="{01B23FFD-7174-4C9C-9DE1-AA203A104EFF}" dt="2020-09-17T20:46:25.354" v="152" actId="1076"/>
          <ac:picMkLst>
            <pc:docMk/>
            <pc:sldMk cId="765222608" sldId="717"/>
            <ac:picMk id="6" creationId="{0824C2B0-F34A-7C4D-8C27-8AD65B513472}"/>
          </ac:picMkLst>
        </pc:picChg>
      </pc:sldChg>
      <pc:sldChg chg="modSp mod">
        <pc:chgData name="Chakraborty, Sounak" userId="f48078cb-8d21-4815-8356-e1d83ab785ca" providerId="ADAL" clId="{01B23FFD-7174-4C9C-9DE1-AA203A104EFF}" dt="2020-09-17T20:50:28.886" v="459" actId="14100"/>
        <pc:sldMkLst>
          <pc:docMk/>
          <pc:sldMk cId="1441951494" sldId="718"/>
        </pc:sldMkLst>
        <pc:spChg chg="mod">
          <ac:chgData name="Chakraborty, Sounak" userId="f48078cb-8d21-4815-8356-e1d83ab785ca" providerId="ADAL" clId="{01B23FFD-7174-4C9C-9DE1-AA203A104EFF}" dt="2020-09-17T20:50:22.922" v="457" actId="27636"/>
          <ac:spMkLst>
            <pc:docMk/>
            <pc:sldMk cId="1441951494" sldId="718"/>
            <ac:spMk id="2" creationId="{33BB0B45-DEC6-D040-A759-CCF54CF6F533}"/>
          </ac:spMkLst>
        </pc:spChg>
        <pc:picChg chg="mod">
          <ac:chgData name="Chakraborty, Sounak" userId="f48078cb-8d21-4815-8356-e1d83ab785ca" providerId="ADAL" clId="{01B23FFD-7174-4C9C-9DE1-AA203A104EFF}" dt="2020-09-17T20:50:28.886" v="459" actId="14100"/>
          <ac:picMkLst>
            <pc:docMk/>
            <pc:sldMk cId="1441951494" sldId="718"/>
            <ac:picMk id="6" creationId="{8793873E-C641-9C4C-87E0-9CBDD4120A34}"/>
          </ac:picMkLst>
        </pc:picChg>
      </pc:sldChg>
      <pc:sldChg chg="modSp mod">
        <pc:chgData name="Chakraborty, Sounak" userId="f48078cb-8d21-4815-8356-e1d83ab785ca" providerId="ADAL" clId="{01B23FFD-7174-4C9C-9DE1-AA203A104EFF}" dt="2020-09-17T20:48:42.932" v="318" actId="14100"/>
        <pc:sldMkLst>
          <pc:docMk/>
          <pc:sldMk cId="3345742389" sldId="719"/>
        </pc:sldMkLst>
        <pc:spChg chg="mod">
          <ac:chgData name="Chakraborty, Sounak" userId="f48078cb-8d21-4815-8356-e1d83ab785ca" providerId="ADAL" clId="{01B23FFD-7174-4C9C-9DE1-AA203A104EFF}" dt="2020-09-17T20:48:36.317" v="316" actId="1076"/>
          <ac:spMkLst>
            <pc:docMk/>
            <pc:sldMk cId="3345742389" sldId="719"/>
            <ac:spMk id="2" creationId="{33BB0B45-DEC6-D040-A759-CCF54CF6F533}"/>
          </ac:spMkLst>
        </pc:spChg>
        <pc:picChg chg="mod">
          <ac:chgData name="Chakraborty, Sounak" userId="f48078cb-8d21-4815-8356-e1d83ab785ca" providerId="ADAL" clId="{01B23FFD-7174-4C9C-9DE1-AA203A104EFF}" dt="2020-09-17T20:48:42.932" v="318" actId="14100"/>
          <ac:picMkLst>
            <pc:docMk/>
            <pc:sldMk cId="3345742389" sldId="719"/>
            <ac:picMk id="10" creationId="{F099FE3F-B614-3943-9429-85EFCDDCFFA4}"/>
          </ac:picMkLst>
        </pc:picChg>
      </pc:sldChg>
      <pc:sldChg chg="addSp modSp mod">
        <pc:chgData name="Chakraborty, Sounak" userId="f48078cb-8d21-4815-8356-e1d83ab785ca" providerId="ADAL" clId="{01B23FFD-7174-4C9C-9DE1-AA203A104EFF}" dt="2020-09-17T20:52:18.834" v="547" actId="9405"/>
        <pc:sldMkLst>
          <pc:docMk/>
          <pc:sldMk cId="4188642061" sldId="720"/>
        </pc:sldMkLst>
        <pc:spChg chg="mod">
          <ac:chgData name="Chakraborty, Sounak" userId="f48078cb-8d21-4815-8356-e1d83ab785ca" providerId="ADAL" clId="{01B23FFD-7174-4C9C-9DE1-AA203A104EFF}" dt="2020-09-17T20:51:48.728" v="543" actId="14100"/>
          <ac:spMkLst>
            <pc:docMk/>
            <pc:sldMk cId="4188642061" sldId="720"/>
            <ac:spMk id="2" creationId="{33BB0B45-DEC6-D040-A759-CCF54CF6F533}"/>
          </ac:spMkLst>
        </pc:spChg>
        <pc:picChg chg="mod">
          <ac:chgData name="Chakraborty, Sounak" userId="f48078cb-8d21-4815-8356-e1d83ab785ca" providerId="ADAL" clId="{01B23FFD-7174-4C9C-9DE1-AA203A104EFF}" dt="2020-09-17T20:51:56.750" v="546" actId="14100"/>
          <ac:picMkLst>
            <pc:docMk/>
            <pc:sldMk cId="4188642061" sldId="720"/>
            <ac:picMk id="6" creationId="{C9B88969-8489-7A4B-8B09-DA11CDBEB887}"/>
          </ac:picMkLst>
        </pc:picChg>
        <pc:inkChg chg="add">
          <ac:chgData name="Chakraborty, Sounak" userId="f48078cb-8d21-4815-8356-e1d83ab785ca" providerId="ADAL" clId="{01B23FFD-7174-4C9C-9DE1-AA203A104EFF}" dt="2020-09-17T20:52:18.834" v="547" actId="9405"/>
          <ac:inkMkLst>
            <pc:docMk/>
            <pc:sldMk cId="4188642061" sldId="720"/>
            <ac:inkMk id="3" creationId="{9EEA6B67-5E9D-4E76-AB3A-EF5DB3F09950}"/>
          </ac:inkMkLst>
        </pc:inkChg>
      </pc:sldChg>
      <pc:sldChg chg="addSp modSp del mod">
        <pc:chgData name="Chakraborty, Sounak" userId="f48078cb-8d21-4815-8356-e1d83ab785ca" providerId="ADAL" clId="{01B23FFD-7174-4C9C-9DE1-AA203A104EFF}" dt="2020-09-18T01:02:38.455" v="837" actId="47"/>
        <pc:sldMkLst>
          <pc:docMk/>
          <pc:sldMk cId="2933189037" sldId="721"/>
        </pc:sldMkLst>
        <pc:spChg chg="mod">
          <ac:chgData name="Chakraborty, Sounak" userId="f48078cb-8d21-4815-8356-e1d83ab785ca" providerId="ADAL" clId="{01B23FFD-7174-4C9C-9DE1-AA203A104EFF}" dt="2020-09-18T01:02:09.623" v="832" actId="14100"/>
          <ac:spMkLst>
            <pc:docMk/>
            <pc:sldMk cId="2933189037" sldId="721"/>
            <ac:spMk id="2" creationId="{33BB0B45-DEC6-D040-A759-CCF54CF6F533}"/>
          </ac:spMkLst>
        </pc:spChg>
        <pc:picChg chg="mod">
          <ac:chgData name="Chakraborty, Sounak" userId="f48078cb-8d21-4815-8356-e1d83ab785ca" providerId="ADAL" clId="{01B23FFD-7174-4C9C-9DE1-AA203A104EFF}" dt="2020-09-18T01:02:13.820" v="834" actId="14100"/>
          <ac:picMkLst>
            <pc:docMk/>
            <pc:sldMk cId="2933189037" sldId="721"/>
            <ac:picMk id="6" creationId="{9FF9E0D4-C20B-894D-9AD0-440510849DF6}"/>
          </ac:picMkLst>
        </pc:picChg>
        <pc:inkChg chg="add">
          <ac:chgData name="Chakraborty, Sounak" userId="f48078cb-8d21-4815-8356-e1d83ab785ca" providerId="ADAL" clId="{01B23FFD-7174-4C9C-9DE1-AA203A104EFF}" dt="2020-09-18T01:02:20.310" v="835" actId="9405"/>
          <ac:inkMkLst>
            <pc:docMk/>
            <pc:sldMk cId="2933189037" sldId="721"/>
            <ac:inkMk id="3" creationId="{723B3720-B6A9-49D8-8330-36849E5A7B55}"/>
          </ac:inkMkLst>
        </pc:inkChg>
        <pc:inkChg chg="add">
          <ac:chgData name="Chakraborty, Sounak" userId="f48078cb-8d21-4815-8356-e1d83ab785ca" providerId="ADAL" clId="{01B23FFD-7174-4C9C-9DE1-AA203A104EFF}" dt="2020-09-18T01:02:22.789" v="836" actId="9405"/>
          <ac:inkMkLst>
            <pc:docMk/>
            <pc:sldMk cId="2933189037" sldId="721"/>
            <ac:inkMk id="5" creationId="{21C6FAC5-F9E9-4BB0-8356-0AE4CDC523E7}"/>
          </ac:inkMkLst>
        </pc:inkChg>
      </pc:sldChg>
      <pc:sldChg chg="addSp modSp mod">
        <pc:chgData name="Chakraborty, Sounak" userId="f48078cb-8d21-4815-8356-e1d83ab785ca" providerId="ADAL" clId="{01B23FFD-7174-4C9C-9DE1-AA203A104EFF}" dt="2020-09-18T01:03:09.989" v="846" actId="9405"/>
        <pc:sldMkLst>
          <pc:docMk/>
          <pc:sldMk cId="2175651357" sldId="722"/>
        </pc:sldMkLst>
        <pc:spChg chg="mod">
          <ac:chgData name="Chakraborty, Sounak" userId="f48078cb-8d21-4815-8356-e1d83ab785ca" providerId="ADAL" clId="{01B23FFD-7174-4C9C-9DE1-AA203A104EFF}" dt="2020-09-18T01:02:58.145" v="842" actId="1076"/>
          <ac:spMkLst>
            <pc:docMk/>
            <pc:sldMk cId="2175651357" sldId="722"/>
            <ac:spMk id="2" creationId="{33BB0B45-DEC6-D040-A759-CCF54CF6F533}"/>
          </ac:spMkLst>
        </pc:spChg>
        <pc:picChg chg="mod">
          <ac:chgData name="Chakraborty, Sounak" userId="f48078cb-8d21-4815-8356-e1d83ab785ca" providerId="ADAL" clId="{01B23FFD-7174-4C9C-9DE1-AA203A104EFF}" dt="2020-09-18T01:03:02.475" v="844" actId="14100"/>
          <ac:picMkLst>
            <pc:docMk/>
            <pc:sldMk cId="2175651357" sldId="722"/>
            <ac:picMk id="10" creationId="{E17A5C22-F39E-B64E-9DDE-EB77BE3AA9A9}"/>
          </ac:picMkLst>
        </pc:picChg>
        <pc:inkChg chg="add">
          <ac:chgData name="Chakraborty, Sounak" userId="f48078cb-8d21-4815-8356-e1d83ab785ca" providerId="ADAL" clId="{01B23FFD-7174-4C9C-9DE1-AA203A104EFF}" dt="2020-09-18T01:03:07.180" v="845" actId="9405"/>
          <ac:inkMkLst>
            <pc:docMk/>
            <pc:sldMk cId="2175651357" sldId="722"/>
            <ac:inkMk id="3" creationId="{AEA71BD1-75CF-4CAF-BA14-BAC46D38E676}"/>
          </ac:inkMkLst>
        </pc:inkChg>
        <pc:inkChg chg="add">
          <ac:chgData name="Chakraborty, Sounak" userId="f48078cb-8d21-4815-8356-e1d83ab785ca" providerId="ADAL" clId="{01B23FFD-7174-4C9C-9DE1-AA203A104EFF}" dt="2020-09-18T01:03:09.989" v="846" actId="9405"/>
          <ac:inkMkLst>
            <pc:docMk/>
            <pc:sldMk cId="2175651357" sldId="722"/>
            <ac:inkMk id="5" creationId="{A4D8F8A0-AADF-44F4-9521-54503E28B394}"/>
          </ac:inkMkLst>
        </pc:inkChg>
      </pc:sldChg>
      <pc:sldChg chg="modSp mod">
        <pc:chgData name="Chakraborty, Sounak" userId="f48078cb-8d21-4815-8356-e1d83ab785ca" providerId="ADAL" clId="{01B23FFD-7174-4C9C-9DE1-AA203A104EFF}" dt="2020-09-18T01:03:17.459" v="850" actId="20577"/>
        <pc:sldMkLst>
          <pc:docMk/>
          <pc:sldMk cId="1592504238" sldId="723"/>
        </pc:sldMkLst>
        <pc:spChg chg="mod">
          <ac:chgData name="Chakraborty, Sounak" userId="f48078cb-8d21-4815-8356-e1d83ab785ca" providerId="ADAL" clId="{01B23FFD-7174-4C9C-9DE1-AA203A104EFF}" dt="2020-09-18T01:03:17.459" v="850" actId="20577"/>
          <ac:spMkLst>
            <pc:docMk/>
            <pc:sldMk cId="1592504238" sldId="723"/>
            <ac:spMk id="2" creationId="{33BB0B45-DEC6-D040-A759-CCF54CF6F533}"/>
          </ac:spMkLst>
        </pc:spChg>
      </pc:sldChg>
      <pc:sldChg chg="addSp delSp modSp mod">
        <pc:chgData name="Chakraborty, Sounak" userId="f48078cb-8d21-4815-8356-e1d83ab785ca" providerId="ADAL" clId="{01B23FFD-7174-4C9C-9DE1-AA203A104EFF}" dt="2020-09-18T00:57:13.240" v="735" actId="9405"/>
        <pc:sldMkLst>
          <pc:docMk/>
          <pc:sldMk cId="502813782" sldId="724"/>
        </pc:sldMkLst>
        <pc:spChg chg="mod">
          <ac:chgData name="Chakraborty, Sounak" userId="f48078cb-8d21-4815-8356-e1d83ab785ca" providerId="ADAL" clId="{01B23FFD-7174-4C9C-9DE1-AA203A104EFF}" dt="2020-09-18T00:55:00.295" v="669" actId="14100"/>
          <ac:spMkLst>
            <pc:docMk/>
            <pc:sldMk cId="502813782" sldId="724"/>
            <ac:spMk id="2" creationId="{33BB0B45-DEC6-D040-A759-CCF54CF6F533}"/>
          </ac:spMkLst>
        </pc:spChg>
        <pc:grpChg chg="mod">
          <ac:chgData name="Chakraborty, Sounak" userId="f48078cb-8d21-4815-8356-e1d83ab785ca" providerId="ADAL" clId="{01B23FFD-7174-4C9C-9DE1-AA203A104EFF}" dt="2020-09-18T00:53:10.192" v="559"/>
          <ac:grpSpMkLst>
            <pc:docMk/>
            <pc:sldMk cId="502813782" sldId="724"/>
            <ac:grpSpMk id="16" creationId="{6B643299-B40E-4AD8-893E-95805BCCC9F4}"/>
          </ac:grpSpMkLst>
        </pc:grpChg>
        <pc:grpChg chg="mod">
          <ac:chgData name="Chakraborty, Sounak" userId="f48078cb-8d21-4815-8356-e1d83ab785ca" providerId="ADAL" clId="{01B23FFD-7174-4C9C-9DE1-AA203A104EFF}" dt="2020-09-18T00:53:12.192" v="563"/>
          <ac:grpSpMkLst>
            <pc:docMk/>
            <pc:sldMk cId="502813782" sldId="724"/>
            <ac:grpSpMk id="20" creationId="{72368546-6E1D-4B51-BD51-4427270DFC59}"/>
          </ac:grpSpMkLst>
        </pc:grpChg>
        <pc:picChg chg="mod">
          <ac:chgData name="Chakraborty, Sounak" userId="f48078cb-8d21-4815-8356-e1d83ab785ca" providerId="ADAL" clId="{01B23FFD-7174-4C9C-9DE1-AA203A104EFF}" dt="2020-09-18T00:55:38.748" v="673" actId="1076"/>
          <ac:picMkLst>
            <pc:docMk/>
            <pc:sldMk cId="502813782" sldId="724"/>
            <ac:picMk id="6" creationId="{F4433B74-6D31-2041-B9FD-A75A3E1042FB}"/>
          </ac:picMkLst>
        </pc:picChg>
        <pc:inkChg chg="add">
          <ac:chgData name="Chakraborty, Sounak" userId="f48078cb-8d21-4815-8356-e1d83ab785ca" providerId="ADAL" clId="{01B23FFD-7174-4C9C-9DE1-AA203A104EFF}" dt="2020-09-17T20:52:36.054" v="548" actId="9405"/>
          <ac:inkMkLst>
            <pc:docMk/>
            <pc:sldMk cId="502813782" sldId="724"/>
            <ac:inkMk id="3" creationId="{8DF70226-5C41-4BA8-86C5-9C3042ADC8F9}"/>
          </ac:inkMkLst>
        </pc:inkChg>
        <pc:inkChg chg="add">
          <ac:chgData name="Chakraborty, Sounak" userId="f48078cb-8d21-4815-8356-e1d83ab785ca" providerId="ADAL" clId="{01B23FFD-7174-4C9C-9DE1-AA203A104EFF}" dt="2020-09-17T20:52:36.597" v="549" actId="9405"/>
          <ac:inkMkLst>
            <pc:docMk/>
            <pc:sldMk cId="502813782" sldId="724"/>
            <ac:inkMk id="5" creationId="{4CA42347-12E6-4049-936B-7D91CA965F97}"/>
          </ac:inkMkLst>
        </pc:inkChg>
        <pc:inkChg chg="add">
          <ac:chgData name="Chakraborty, Sounak" userId="f48078cb-8d21-4815-8356-e1d83ab785ca" providerId="ADAL" clId="{01B23FFD-7174-4C9C-9DE1-AA203A104EFF}" dt="2020-09-17T20:52:38.461" v="550" actId="9405"/>
          <ac:inkMkLst>
            <pc:docMk/>
            <pc:sldMk cId="502813782" sldId="724"/>
            <ac:inkMk id="7" creationId="{78505FF9-911C-44C6-9730-82E39EB5E708}"/>
          </ac:inkMkLst>
        </pc:inkChg>
        <pc:inkChg chg="add">
          <ac:chgData name="Chakraborty, Sounak" userId="f48078cb-8d21-4815-8356-e1d83ab785ca" providerId="ADAL" clId="{01B23FFD-7174-4C9C-9DE1-AA203A104EFF}" dt="2020-09-17T20:52:40.695" v="551" actId="9405"/>
          <ac:inkMkLst>
            <pc:docMk/>
            <pc:sldMk cId="502813782" sldId="724"/>
            <ac:inkMk id="8" creationId="{1441DB11-C9F0-489A-BB55-87B9C3F27CCE}"/>
          </ac:inkMkLst>
        </pc:inkChg>
        <pc:inkChg chg="add">
          <ac:chgData name="Chakraborty, Sounak" userId="f48078cb-8d21-4815-8356-e1d83ab785ca" providerId="ADAL" clId="{01B23FFD-7174-4C9C-9DE1-AA203A104EFF}" dt="2020-09-17T20:52:43.414" v="552" actId="9405"/>
          <ac:inkMkLst>
            <pc:docMk/>
            <pc:sldMk cId="502813782" sldId="724"/>
            <ac:inkMk id="9" creationId="{A92DCA46-002B-4A98-BFA2-81A11E6CFC47}"/>
          </ac:inkMkLst>
        </pc:inkChg>
        <pc:inkChg chg="add">
          <ac:chgData name="Chakraborty, Sounak" userId="f48078cb-8d21-4815-8356-e1d83ab785ca" providerId="ADAL" clId="{01B23FFD-7174-4C9C-9DE1-AA203A104EFF}" dt="2020-09-17T20:52:54.428" v="553" actId="9405"/>
          <ac:inkMkLst>
            <pc:docMk/>
            <pc:sldMk cId="502813782" sldId="724"/>
            <ac:inkMk id="10" creationId="{A67CDA68-5051-4279-9BF2-777AA3572809}"/>
          </ac:inkMkLst>
        </pc:inkChg>
        <pc:inkChg chg="add">
          <ac:chgData name="Chakraborty, Sounak" userId="f48078cb-8d21-4815-8356-e1d83ab785ca" providerId="ADAL" clId="{01B23FFD-7174-4C9C-9DE1-AA203A104EFF}" dt="2020-09-18T00:52:59.876" v="554" actId="9405"/>
          <ac:inkMkLst>
            <pc:docMk/>
            <pc:sldMk cId="502813782" sldId="724"/>
            <ac:inkMk id="11" creationId="{5AF826C9-00D8-471A-8AF0-12DF72B31AFE}"/>
          </ac:inkMkLst>
        </pc:inkChg>
        <pc:inkChg chg="add">
          <ac:chgData name="Chakraborty, Sounak" userId="f48078cb-8d21-4815-8356-e1d83ab785ca" providerId="ADAL" clId="{01B23FFD-7174-4C9C-9DE1-AA203A104EFF}" dt="2020-09-18T00:53:06.901" v="555" actId="9405"/>
          <ac:inkMkLst>
            <pc:docMk/>
            <pc:sldMk cId="502813782" sldId="724"/>
            <ac:inkMk id="12" creationId="{49A3AF94-EDFF-4206-84AC-12EC1C3A2F1C}"/>
          </ac:inkMkLst>
        </pc:inkChg>
        <pc:inkChg chg="add">
          <ac:chgData name="Chakraborty, Sounak" userId="f48078cb-8d21-4815-8356-e1d83ab785ca" providerId="ADAL" clId="{01B23FFD-7174-4C9C-9DE1-AA203A104EFF}" dt="2020-09-18T00:53:07.403" v="556" actId="9405"/>
          <ac:inkMkLst>
            <pc:docMk/>
            <pc:sldMk cId="502813782" sldId="724"/>
            <ac:inkMk id="13" creationId="{C6F2EE29-700E-4161-B0D7-EDBDF2040B23}"/>
          </ac:inkMkLst>
        </pc:inkChg>
        <pc:inkChg chg="add mod">
          <ac:chgData name="Chakraborty, Sounak" userId="f48078cb-8d21-4815-8356-e1d83ab785ca" providerId="ADAL" clId="{01B23FFD-7174-4C9C-9DE1-AA203A104EFF}" dt="2020-09-18T00:53:10.192" v="559"/>
          <ac:inkMkLst>
            <pc:docMk/>
            <pc:sldMk cId="502813782" sldId="724"/>
            <ac:inkMk id="14" creationId="{83334D57-A9FF-4C22-8725-6658A0B89235}"/>
          </ac:inkMkLst>
        </pc:inkChg>
        <pc:inkChg chg="add mod">
          <ac:chgData name="Chakraborty, Sounak" userId="f48078cb-8d21-4815-8356-e1d83ab785ca" providerId="ADAL" clId="{01B23FFD-7174-4C9C-9DE1-AA203A104EFF}" dt="2020-09-18T00:53:10.192" v="559"/>
          <ac:inkMkLst>
            <pc:docMk/>
            <pc:sldMk cId="502813782" sldId="724"/>
            <ac:inkMk id="15" creationId="{E019A96B-754D-4420-AE64-D1B0FC2E1617}"/>
          </ac:inkMkLst>
        </pc:inkChg>
        <pc:inkChg chg="add mod">
          <ac:chgData name="Chakraborty, Sounak" userId="f48078cb-8d21-4815-8356-e1d83ab785ca" providerId="ADAL" clId="{01B23FFD-7174-4C9C-9DE1-AA203A104EFF}" dt="2020-09-18T00:53:12.192" v="563"/>
          <ac:inkMkLst>
            <pc:docMk/>
            <pc:sldMk cId="502813782" sldId="724"/>
            <ac:inkMk id="17" creationId="{29D156A9-DAF9-45A5-995D-DDFDB919B2F8}"/>
          </ac:inkMkLst>
        </pc:inkChg>
        <pc:inkChg chg="add mod">
          <ac:chgData name="Chakraborty, Sounak" userId="f48078cb-8d21-4815-8356-e1d83ab785ca" providerId="ADAL" clId="{01B23FFD-7174-4C9C-9DE1-AA203A104EFF}" dt="2020-09-18T00:53:12.192" v="563"/>
          <ac:inkMkLst>
            <pc:docMk/>
            <pc:sldMk cId="502813782" sldId="724"/>
            <ac:inkMk id="18" creationId="{75EBD935-E989-4069-AD43-23229ACB2117}"/>
          </ac:inkMkLst>
        </pc:inkChg>
        <pc:inkChg chg="add">
          <ac:chgData name="Chakraborty, Sounak" userId="f48078cb-8d21-4815-8356-e1d83ab785ca" providerId="ADAL" clId="{01B23FFD-7174-4C9C-9DE1-AA203A104EFF}" dt="2020-09-18T00:53:11.536" v="562" actId="9405"/>
          <ac:inkMkLst>
            <pc:docMk/>
            <pc:sldMk cId="502813782" sldId="724"/>
            <ac:inkMk id="19" creationId="{C723A814-2664-496F-8BB7-E2360E14257C}"/>
          </ac:inkMkLst>
        </pc:inkChg>
        <pc:inkChg chg="add">
          <ac:chgData name="Chakraborty, Sounak" userId="f48078cb-8d21-4815-8356-e1d83ab785ca" providerId="ADAL" clId="{01B23FFD-7174-4C9C-9DE1-AA203A104EFF}" dt="2020-09-18T00:53:23.596" v="564" actId="9405"/>
          <ac:inkMkLst>
            <pc:docMk/>
            <pc:sldMk cId="502813782" sldId="724"/>
            <ac:inkMk id="21" creationId="{D867FB8E-AF47-4908-B98E-2FB0489F0C4C}"/>
          </ac:inkMkLst>
        </pc:inkChg>
        <pc:inkChg chg="add">
          <ac:chgData name="Chakraborty, Sounak" userId="f48078cb-8d21-4815-8356-e1d83ab785ca" providerId="ADAL" clId="{01B23FFD-7174-4C9C-9DE1-AA203A104EFF}" dt="2020-09-18T00:53:24.080" v="565" actId="9405"/>
          <ac:inkMkLst>
            <pc:docMk/>
            <pc:sldMk cId="502813782" sldId="724"/>
            <ac:inkMk id="22" creationId="{3BC948AD-C492-44B0-88D1-0ABC9E00436B}"/>
          </ac:inkMkLst>
        </pc:inkChg>
        <pc:inkChg chg="add">
          <ac:chgData name="Chakraborty, Sounak" userId="f48078cb-8d21-4815-8356-e1d83ab785ca" providerId="ADAL" clId="{01B23FFD-7174-4C9C-9DE1-AA203A104EFF}" dt="2020-09-18T00:53:36.872" v="566" actId="9405"/>
          <ac:inkMkLst>
            <pc:docMk/>
            <pc:sldMk cId="502813782" sldId="724"/>
            <ac:inkMk id="23" creationId="{C2E69C2E-6035-485E-9D61-4FB385C3ABF6}"/>
          </ac:inkMkLst>
        </pc:inkChg>
        <pc:inkChg chg="add">
          <ac:chgData name="Chakraborty, Sounak" userId="f48078cb-8d21-4815-8356-e1d83ab785ca" providerId="ADAL" clId="{01B23FFD-7174-4C9C-9DE1-AA203A104EFF}" dt="2020-09-18T00:53:37.636" v="567" actId="9405"/>
          <ac:inkMkLst>
            <pc:docMk/>
            <pc:sldMk cId="502813782" sldId="724"/>
            <ac:inkMk id="24" creationId="{C6F7E93A-A50D-40DB-9413-97500299A425}"/>
          </ac:inkMkLst>
        </pc:inkChg>
        <pc:inkChg chg="add">
          <ac:chgData name="Chakraborty, Sounak" userId="f48078cb-8d21-4815-8356-e1d83ab785ca" providerId="ADAL" clId="{01B23FFD-7174-4C9C-9DE1-AA203A104EFF}" dt="2020-09-18T00:53:38.312" v="568" actId="9405"/>
          <ac:inkMkLst>
            <pc:docMk/>
            <pc:sldMk cId="502813782" sldId="724"/>
            <ac:inkMk id="25" creationId="{BBE05411-709D-4E1A-A6F6-5D641036B0B5}"/>
          </ac:inkMkLst>
        </pc:inkChg>
        <pc:inkChg chg="add">
          <ac:chgData name="Chakraborty, Sounak" userId="f48078cb-8d21-4815-8356-e1d83ab785ca" providerId="ADAL" clId="{01B23FFD-7174-4C9C-9DE1-AA203A104EFF}" dt="2020-09-18T00:53:39.820" v="569" actId="9405"/>
          <ac:inkMkLst>
            <pc:docMk/>
            <pc:sldMk cId="502813782" sldId="724"/>
            <ac:inkMk id="26" creationId="{1DFCD731-0549-43D8-AEFC-0F9F5200C9DB}"/>
          </ac:inkMkLst>
        </pc:inkChg>
        <pc:inkChg chg="add">
          <ac:chgData name="Chakraborty, Sounak" userId="f48078cb-8d21-4815-8356-e1d83ab785ca" providerId="ADAL" clId="{01B23FFD-7174-4C9C-9DE1-AA203A104EFF}" dt="2020-09-18T00:53:41.062" v="570" actId="9405"/>
          <ac:inkMkLst>
            <pc:docMk/>
            <pc:sldMk cId="502813782" sldId="724"/>
            <ac:inkMk id="27" creationId="{C8F9ECE5-6072-43F5-8BBF-53BCDE7BEC38}"/>
          </ac:inkMkLst>
        </pc:inkChg>
        <pc:inkChg chg="add">
          <ac:chgData name="Chakraborty, Sounak" userId="f48078cb-8d21-4815-8356-e1d83ab785ca" providerId="ADAL" clId="{01B23FFD-7174-4C9C-9DE1-AA203A104EFF}" dt="2020-09-18T00:53:43.894" v="571" actId="9405"/>
          <ac:inkMkLst>
            <pc:docMk/>
            <pc:sldMk cId="502813782" sldId="724"/>
            <ac:inkMk id="28" creationId="{104DBA0C-55BE-4EF4-A151-F9905C18FBE8}"/>
          </ac:inkMkLst>
        </pc:inkChg>
        <pc:inkChg chg="add">
          <ac:chgData name="Chakraborty, Sounak" userId="f48078cb-8d21-4815-8356-e1d83ab785ca" providerId="ADAL" clId="{01B23FFD-7174-4C9C-9DE1-AA203A104EFF}" dt="2020-09-18T00:53:54.271" v="572" actId="9405"/>
          <ac:inkMkLst>
            <pc:docMk/>
            <pc:sldMk cId="502813782" sldId="724"/>
            <ac:inkMk id="29" creationId="{806BA7F1-BB5E-40CF-AE9B-08264FE9B0EE}"/>
          </ac:inkMkLst>
        </pc:inkChg>
        <pc:inkChg chg="add">
          <ac:chgData name="Chakraborty, Sounak" userId="f48078cb-8d21-4815-8356-e1d83ab785ca" providerId="ADAL" clId="{01B23FFD-7174-4C9C-9DE1-AA203A104EFF}" dt="2020-09-18T00:53:55.031" v="573" actId="9405"/>
          <ac:inkMkLst>
            <pc:docMk/>
            <pc:sldMk cId="502813782" sldId="724"/>
            <ac:inkMk id="30" creationId="{8667E822-9C97-40AD-B667-8540772F43DA}"/>
          </ac:inkMkLst>
        </pc:inkChg>
        <pc:inkChg chg="add del">
          <ac:chgData name="Chakraborty, Sounak" userId="f48078cb-8d21-4815-8356-e1d83ab785ca" providerId="ADAL" clId="{01B23FFD-7174-4C9C-9DE1-AA203A104EFF}" dt="2020-09-18T00:55:50.911" v="675" actId="9405"/>
          <ac:inkMkLst>
            <pc:docMk/>
            <pc:sldMk cId="502813782" sldId="724"/>
            <ac:inkMk id="31" creationId="{D5DF8E07-3A60-4B54-BCA3-474FB0F1397B}"/>
          </ac:inkMkLst>
        </pc:inkChg>
        <pc:inkChg chg="add">
          <ac:chgData name="Chakraborty, Sounak" userId="f48078cb-8d21-4815-8356-e1d83ab785ca" providerId="ADAL" clId="{01B23FFD-7174-4C9C-9DE1-AA203A104EFF}" dt="2020-09-18T00:55:56.357" v="676" actId="9405"/>
          <ac:inkMkLst>
            <pc:docMk/>
            <pc:sldMk cId="502813782" sldId="724"/>
            <ac:inkMk id="32" creationId="{EA75468D-373C-4575-A0E2-F7841C393604}"/>
          </ac:inkMkLst>
        </pc:inkChg>
        <pc:inkChg chg="add">
          <ac:chgData name="Chakraborty, Sounak" userId="f48078cb-8d21-4815-8356-e1d83ab785ca" providerId="ADAL" clId="{01B23FFD-7174-4C9C-9DE1-AA203A104EFF}" dt="2020-09-18T00:56:01.897" v="677" actId="9405"/>
          <ac:inkMkLst>
            <pc:docMk/>
            <pc:sldMk cId="502813782" sldId="724"/>
            <ac:inkMk id="33" creationId="{0172D971-8A47-49A6-B1FE-7DA36C8A2D90}"/>
          </ac:inkMkLst>
        </pc:inkChg>
        <pc:inkChg chg="add">
          <ac:chgData name="Chakraborty, Sounak" userId="f48078cb-8d21-4815-8356-e1d83ab785ca" providerId="ADAL" clId="{01B23FFD-7174-4C9C-9DE1-AA203A104EFF}" dt="2020-09-18T00:57:13.240" v="735" actId="9405"/>
          <ac:inkMkLst>
            <pc:docMk/>
            <pc:sldMk cId="502813782" sldId="724"/>
            <ac:inkMk id="34" creationId="{703A672A-1FB1-4F8D-8A1D-1DE5E6AA2575}"/>
          </ac:inkMkLst>
        </pc:inkChg>
      </pc:sldChg>
      <pc:sldChg chg="addSp modSp mod">
        <pc:chgData name="Chakraborty, Sounak" userId="f48078cb-8d21-4815-8356-e1d83ab785ca" providerId="ADAL" clId="{01B23FFD-7174-4C9C-9DE1-AA203A104EFF}" dt="2020-09-18T00:57:03.094" v="734" actId="9405"/>
        <pc:sldMkLst>
          <pc:docMk/>
          <pc:sldMk cId="2750841202" sldId="725"/>
        </pc:sldMkLst>
        <pc:spChg chg="mod">
          <ac:chgData name="Chakraborty, Sounak" userId="f48078cb-8d21-4815-8356-e1d83ab785ca" providerId="ADAL" clId="{01B23FFD-7174-4C9C-9DE1-AA203A104EFF}" dt="2020-09-18T00:56:48.216" v="730" actId="1076"/>
          <ac:spMkLst>
            <pc:docMk/>
            <pc:sldMk cId="2750841202" sldId="725"/>
            <ac:spMk id="2" creationId="{33BB0B45-DEC6-D040-A759-CCF54CF6F533}"/>
          </ac:spMkLst>
        </pc:spChg>
        <pc:picChg chg="mod">
          <ac:chgData name="Chakraborty, Sounak" userId="f48078cb-8d21-4815-8356-e1d83ab785ca" providerId="ADAL" clId="{01B23FFD-7174-4C9C-9DE1-AA203A104EFF}" dt="2020-09-18T00:56:57.777" v="733" actId="1076"/>
          <ac:picMkLst>
            <pc:docMk/>
            <pc:sldMk cId="2750841202" sldId="725"/>
            <ac:picMk id="6" creationId="{DE1614B1-6532-264F-BB34-6D899E167C0A}"/>
          </ac:picMkLst>
        </pc:picChg>
        <pc:inkChg chg="add">
          <ac:chgData name="Chakraborty, Sounak" userId="f48078cb-8d21-4815-8356-e1d83ab785ca" providerId="ADAL" clId="{01B23FFD-7174-4C9C-9DE1-AA203A104EFF}" dt="2020-09-18T00:57:03.094" v="734" actId="9405"/>
          <ac:inkMkLst>
            <pc:docMk/>
            <pc:sldMk cId="2750841202" sldId="725"/>
            <ac:inkMk id="3" creationId="{83D48FFE-C20E-4E49-B7C6-F52055D15ADA}"/>
          </ac:inkMkLst>
        </pc:inkChg>
      </pc:sldChg>
      <pc:sldChg chg="del">
        <pc:chgData name="Chakraborty, Sounak" userId="f48078cb-8d21-4815-8356-e1d83ab785ca" providerId="ADAL" clId="{01B23FFD-7174-4C9C-9DE1-AA203A104EFF}" dt="2020-09-18T00:58:02.628" v="736" actId="47"/>
        <pc:sldMkLst>
          <pc:docMk/>
          <pc:sldMk cId="1362607430" sldId="726"/>
        </pc:sldMkLst>
      </pc:sldChg>
      <pc:sldChg chg="addSp modSp mod">
        <pc:chgData name="Chakraborty, Sounak" userId="f48078cb-8d21-4815-8356-e1d83ab785ca" providerId="ADAL" clId="{01B23FFD-7174-4C9C-9DE1-AA203A104EFF}" dt="2020-09-18T00:58:50.738" v="778" actId="9405"/>
        <pc:sldMkLst>
          <pc:docMk/>
          <pc:sldMk cId="1268037764" sldId="727"/>
        </pc:sldMkLst>
        <pc:spChg chg="mod">
          <ac:chgData name="Chakraborty, Sounak" userId="f48078cb-8d21-4815-8356-e1d83ab785ca" providerId="ADAL" clId="{01B23FFD-7174-4C9C-9DE1-AA203A104EFF}" dt="2020-09-18T00:58:27.529" v="772" actId="14100"/>
          <ac:spMkLst>
            <pc:docMk/>
            <pc:sldMk cId="1268037764" sldId="727"/>
            <ac:spMk id="2" creationId="{33BB0B45-DEC6-D040-A759-CCF54CF6F533}"/>
          </ac:spMkLst>
        </pc:spChg>
        <pc:picChg chg="mod">
          <ac:chgData name="Chakraborty, Sounak" userId="f48078cb-8d21-4815-8356-e1d83ab785ca" providerId="ADAL" clId="{01B23FFD-7174-4C9C-9DE1-AA203A104EFF}" dt="2020-09-18T00:58:38.340" v="776" actId="14100"/>
          <ac:picMkLst>
            <pc:docMk/>
            <pc:sldMk cId="1268037764" sldId="727"/>
            <ac:picMk id="6" creationId="{F8E71422-028D-174C-A414-A362FCAE3D50}"/>
          </ac:picMkLst>
        </pc:picChg>
        <pc:inkChg chg="add">
          <ac:chgData name="Chakraborty, Sounak" userId="f48078cb-8d21-4815-8356-e1d83ab785ca" providerId="ADAL" clId="{01B23FFD-7174-4C9C-9DE1-AA203A104EFF}" dt="2020-09-18T00:58:47.613" v="777" actId="9405"/>
          <ac:inkMkLst>
            <pc:docMk/>
            <pc:sldMk cId="1268037764" sldId="727"/>
            <ac:inkMk id="3" creationId="{FB85C369-F44E-46AE-9902-E95DE4BD6A7C}"/>
          </ac:inkMkLst>
        </pc:inkChg>
        <pc:inkChg chg="add">
          <ac:chgData name="Chakraborty, Sounak" userId="f48078cb-8d21-4815-8356-e1d83ab785ca" providerId="ADAL" clId="{01B23FFD-7174-4C9C-9DE1-AA203A104EFF}" dt="2020-09-18T00:58:50.738" v="778" actId="9405"/>
          <ac:inkMkLst>
            <pc:docMk/>
            <pc:sldMk cId="1268037764" sldId="727"/>
            <ac:inkMk id="5" creationId="{16966440-1F39-4018-82B8-7967742D2D4D}"/>
          </ac:inkMkLst>
        </pc:inkChg>
      </pc:sldChg>
      <pc:sldChg chg="addSp modSp mod">
        <pc:chgData name="Chakraborty, Sounak" userId="f48078cb-8d21-4815-8356-e1d83ab785ca" providerId="ADAL" clId="{01B23FFD-7174-4C9C-9DE1-AA203A104EFF}" dt="2020-09-18T00:59:41.160" v="788" actId="9405"/>
        <pc:sldMkLst>
          <pc:docMk/>
          <pc:sldMk cId="3494873867" sldId="728"/>
        </pc:sldMkLst>
        <pc:spChg chg="mod">
          <ac:chgData name="Chakraborty, Sounak" userId="f48078cb-8d21-4815-8356-e1d83ab785ca" providerId="ADAL" clId="{01B23FFD-7174-4C9C-9DE1-AA203A104EFF}" dt="2020-09-18T00:59:27.153" v="784" actId="1076"/>
          <ac:spMkLst>
            <pc:docMk/>
            <pc:sldMk cId="3494873867" sldId="728"/>
            <ac:spMk id="2" creationId="{33BB0B45-DEC6-D040-A759-CCF54CF6F533}"/>
          </ac:spMkLst>
        </pc:spChg>
        <pc:picChg chg="mod">
          <ac:chgData name="Chakraborty, Sounak" userId="f48078cb-8d21-4815-8356-e1d83ab785ca" providerId="ADAL" clId="{01B23FFD-7174-4C9C-9DE1-AA203A104EFF}" dt="2020-09-18T00:59:31.912" v="786" actId="14100"/>
          <ac:picMkLst>
            <pc:docMk/>
            <pc:sldMk cId="3494873867" sldId="728"/>
            <ac:picMk id="6" creationId="{57B063AC-C8E9-1048-9644-85C5697DD0DF}"/>
          </ac:picMkLst>
        </pc:picChg>
        <pc:inkChg chg="add">
          <ac:chgData name="Chakraborty, Sounak" userId="f48078cb-8d21-4815-8356-e1d83ab785ca" providerId="ADAL" clId="{01B23FFD-7174-4C9C-9DE1-AA203A104EFF}" dt="2020-09-18T00:59:38.708" v="787" actId="9405"/>
          <ac:inkMkLst>
            <pc:docMk/>
            <pc:sldMk cId="3494873867" sldId="728"/>
            <ac:inkMk id="3" creationId="{A6BE722D-8E0D-4D6B-AB01-D68339B8D800}"/>
          </ac:inkMkLst>
        </pc:inkChg>
        <pc:inkChg chg="add">
          <ac:chgData name="Chakraborty, Sounak" userId="f48078cb-8d21-4815-8356-e1d83ab785ca" providerId="ADAL" clId="{01B23FFD-7174-4C9C-9DE1-AA203A104EFF}" dt="2020-09-18T00:59:41.160" v="788" actId="9405"/>
          <ac:inkMkLst>
            <pc:docMk/>
            <pc:sldMk cId="3494873867" sldId="728"/>
            <ac:inkMk id="5" creationId="{BC1610DB-7FD0-47C9-A981-8205BD05594A}"/>
          </ac:inkMkLst>
        </pc:inkChg>
      </pc:sldChg>
      <pc:sldChg chg="addSp modSp mod">
        <pc:chgData name="Chakraborty, Sounak" userId="f48078cb-8d21-4815-8356-e1d83ab785ca" providerId="ADAL" clId="{01B23FFD-7174-4C9C-9DE1-AA203A104EFF}" dt="2020-09-18T01:00:10.666" v="796" actId="9405"/>
        <pc:sldMkLst>
          <pc:docMk/>
          <pc:sldMk cId="4264543892" sldId="729"/>
        </pc:sldMkLst>
        <pc:spChg chg="mod">
          <ac:chgData name="Chakraborty, Sounak" userId="f48078cb-8d21-4815-8356-e1d83ab785ca" providerId="ADAL" clId="{01B23FFD-7174-4C9C-9DE1-AA203A104EFF}" dt="2020-09-18T00:59:55.694" v="792" actId="1076"/>
          <ac:spMkLst>
            <pc:docMk/>
            <pc:sldMk cId="4264543892" sldId="729"/>
            <ac:spMk id="2" creationId="{33BB0B45-DEC6-D040-A759-CCF54CF6F533}"/>
          </ac:spMkLst>
        </pc:spChg>
        <pc:picChg chg="mod">
          <ac:chgData name="Chakraborty, Sounak" userId="f48078cb-8d21-4815-8356-e1d83ab785ca" providerId="ADAL" clId="{01B23FFD-7174-4C9C-9DE1-AA203A104EFF}" dt="2020-09-18T01:00:02.208" v="794" actId="14100"/>
          <ac:picMkLst>
            <pc:docMk/>
            <pc:sldMk cId="4264543892" sldId="729"/>
            <ac:picMk id="10" creationId="{C398C43C-D544-E745-A504-12B72E58671E}"/>
          </ac:picMkLst>
        </pc:picChg>
        <pc:inkChg chg="add">
          <ac:chgData name="Chakraborty, Sounak" userId="f48078cb-8d21-4815-8356-e1d83ab785ca" providerId="ADAL" clId="{01B23FFD-7174-4C9C-9DE1-AA203A104EFF}" dt="2020-09-18T01:00:07.542" v="795" actId="9405"/>
          <ac:inkMkLst>
            <pc:docMk/>
            <pc:sldMk cId="4264543892" sldId="729"/>
            <ac:inkMk id="3" creationId="{409C867E-5118-457D-A3B2-C34FD24F864A}"/>
          </ac:inkMkLst>
        </pc:inkChg>
        <pc:inkChg chg="add">
          <ac:chgData name="Chakraborty, Sounak" userId="f48078cb-8d21-4815-8356-e1d83ab785ca" providerId="ADAL" clId="{01B23FFD-7174-4C9C-9DE1-AA203A104EFF}" dt="2020-09-18T01:00:10.666" v="796" actId="9405"/>
          <ac:inkMkLst>
            <pc:docMk/>
            <pc:sldMk cId="4264543892" sldId="729"/>
            <ac:inkMk id="5" creationId="{68E0C2E6-F0DD-4313-8E27-BC386D029970}"/>
          </ac:inkMkLst>
        </pc:inkChg>
      </pc:sldChg>
      <pc:sldChg chg="addSp modSp mod">
        <pc:chgData name="Chakraborty, Sounak" userId="f48078cb-8d21-4815-8356-e1d83ab785ca" providerId="ADAL" clId="{01B23FFD-7174-4C9C-9DE1-AA203A104EFF}" dt="2020-09-18T01:00:52.579" v="819" actId="9405"/>
        <pc:sldMkLst>
          <pc:docMk/>
          <pc:sldMk cId="2098920578" sldId="730"/>
        </pc:sldMkLst>
        <pc:spChg chg="mod">
          <ac:chgData name="Chakraborty, Sounak" userId="f48078cb-8d21-4815-8356-e1d83ab785ca" providerId="ADAL" clId="{01B23FFD-7174-4C9C-9DE1-AA203A104EFF}" dt="2020-09-18T01:00:36.452" v="815" actId="14100"/>
          <ac:spMkLst>
            <pc:docMk/>
            <pc:sldMk cId="2098920578" sldId="730"/>
            <ac:spMk id="2" creationId="{33BB0B45-DEC6-D040-A759-CCF54CF6F533}"/>
          </ac:spMkLst>
        </pc:spChg>
        <pc:picChg chg="mod">
          <ac:chgData name="Chakraborty, Sounak" userId="f48078cb-8d21-4815-8356-e1d83ab785ca" providerId="ADAL" clId="{01B23FFD-7174-4C9C-9DE1-AA203A104EFF}" dt="2020-09-18T01:00:41.233" v="817" actId="14100"/>
          <ac:picMkLst>
            <pc:docMk/>
            <pc:sldMk cId="2098920578" sldId="730"/>
            <ac:picMk id="6" creationId="{5C6A6B89-D082-0342-A320-FCDAD62295A2}"/>
          </ac:picMkLst>
        </pc:picChg>
        <pc:inkChg chg="add">
          <ac:chgData name="Chakraborty, Sounak" userId="f48078cb-8d21-4815-8356-e1d83ab785ca" providerId="ADAL" clId="{01B23FFD-7174-4C9C-9DE1-AA203A104EFF}" dt="2020-09-18T01:00:49.391" v="818" actId="9405"/>
          <ac:inkMkLst>
            <pc:docMk/>
            <pc:sldMk cId="2098920578" sldId="730"/>
            <ac:inkMk id="3" creationId="{33AB55E1-F76A-4C8B-A669-0A754CF73B72}"/>
          </ac:inkMkLst>
        </pc:inkChg>
        <pc:inkChg chg="add">
          <ac:chgData name="Chakraborty, Sounak" userId="f48078cb-8d21-4815-8356-e1d83ab785ca" providerId="ADAL" clId="{01B23FFD-7174-4C9C-9DE1-AA203A104EFF}" dt="2020-09-18T01:00:52.579" v="819" actId="9405"/>
          <ac:inkMkLst>
            <pc:docMk/>
            <pc:sldMk cId="2098920578" sldId="730"/>
            <ac:inkMk id="5" creationId="{7B208B06-7FB6-466C-BE01-F9390D068E48}"/>
          </ac:inkMkLst>
        </pc:inkChg>
      </pc:sldChg>
      <pc:sldChg chg="addSp modSp mod">
        <pc:chgData name="Chakraborty, Sounak" userId="f48078cb-8d21-4815-8356-e1d83ab785ca" providerId="ADAL" clId="{01B23FFD-7174-4C9C-9DE1-AA203A104EFF}" dt="2020-09-18T01:01:35.686" v="828" actId="9405"/>
        <pc:sldMkLst>
          <pc:docMk/>
          <pc:sldMk cId="2615725701" sldId="731"/>
        </pc:sldMkLst>
        <pc:spChg chg="mod">
          <ac:chgData name="Chakraborty, Sounak" userId="f48078cb-8d21-4815-8356-e1d83ab785ca" providerId="ADAL" clId="{01B23FFD-7174-4C9C-9DE1-AA203A104EFF}" dt="2020-09-18T01:01:18.436" v="824" actId="1076"/>
          <ac:spMkLst>
            <pc:docMk/>
            <pc:sldMk cId="2615725701" sldId="731"/>
            <ac:spMk id="2" creationId="{33BB0B45-DEC6-D040-A759-CCF54CF6F533}"/>
          </ac:spMkLst>
        </pc:spChg>
        <pc:picChg chg="mod">
          <ac:chgData name="Chakraborty, Sounak" userId="f48078cb-8d21-4815-8356-e1d83ab785ca" providerId="ADAL" clId="{01B23FFD-7174-4C9C-9DE1-AA203A104EFF}" dt="2020-09-18T01:01:28.212" v="826" actId="14100"/>
          <ac:picMkLst>
            <pc:docMk/>
            <pc:sldMk cId="2615725701" sldId="731"/>
            <ac:picMk id="6" creationId="{D064BFB5-F170-074D-83B2-05D91BB58A44}"/>
          </ac:picMkLst>
        </pc:picChg>
        <pc:inkChg chg="add">
          <ac:chgData name="Chakraborty, Sounak" userId="f48078cb-8d21-4815-8356-e1d83ab785ca" providerId="ADAL" clId="{01B23FFD-7174-4C9C-9DE1-AA203A104EFF}" dt="2020-09-18T01:01:33.132" v="827" actId="9405"/>
          <ac:inkMkLst>
            <pc:docMk/>
            <pc:sldMk cId="2615725701" sldId="731"/>
            <ac:inkMk id="3" creationId="{8F047BD6-E656-4974-A8BE-37CB29C1BB26}"/>
          </ac:inkMkLst>
        </pc:inkChg>
        <pc:inkChg chg="add">
          <ac:chgData name="Chakraborty, Sounak" userId="f48078cb-8d21-4815-8356-e1d83ab785ca" providerId="ADAL" clId="{01B23FFD-7174-4C9C-9DE1-AA203A104EFF}" dt="2020-09-18T01:01:35.686" v="828" actId="9405"/>
          <ac:inkMkLst>
            <pc:docMk/>
            <pc:sldMk cId="2615725701" sldId="731"/>
            <ac:inkMk id="5" creationId="{58B77A9D-B39A-4159-91FE-FDEC7D0D480A}"/>
          </ac:inkMkLst>
        </pc:inkChg>
      </pc:sldChg>
      <pc:sldChg chg="modSp new mod">
        <pc:chgData name="Chakraborty, Sounak" userId="f48078cb-8d21-4815-8356-e1d83ab785ca" providerId="ADAL" clId="{01B23FFD-7174-4C9C-9DE1-AA203A104EFF}" dt="2020-09-18T01:17:21.245" v="1095" actId="20577"/>
        <pc:sldMkLst>
          <pc:docMk/>
          <pc:sldMk cId="2326080211" sldId="732"/>
        </pc:sldMkLst>
        <pc:spChg chg="mod">
          <ac:chgData name="Chakraborty, Sounak" userId="f48078cb-8d21-4815-8356-e1d83ab785ca" providerId="ADAL" clId="{01B23FFD-7174-4C9C-9DE1-AA203A104EFF}" dt="2020-09-18T01:15:59.403" v="972" actId="20577"/>
          <ac:spMkLst>
            <pc:docMk/>
            <pc:sldMk cId="2326080211" sldId="732"/>
            <ac:spMk id="2" creationId="{55621886-46D4-40C0-9AD7-5CE89012641F}"/>
          </ac:spMkLst>
        </pc:spChg>
        <pc:spChg chg="mod">
          <ac:chgData name="Chakraborty, Sounak" userId="f48078cb-8d21-4815-8356-e1d83ab785ca" providerId="ADAL" clId="{01B23FFD-7174-4C9C-9DE1-AA203A104EFF}" dt="2020-09-18T01:17:21.245" v="1095" actId="20577"/>
          <ac:spMkLst>
            <pc:docMk/>
            <pc:sldMk cId="2326080211" sldId="732"/>
            <ac:spMk id="3" creationId="{224BA6C9-5664-43B0-B98B-04AF29BFD74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869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2:32:05.822"/>
    </inkml:context>
    <inkml:brush xml:id="br0">
      <inkml:brushProperty name="width" value="0.025" units="cm"/>
      <inkml:brushProperty name="height" value="0.025" units="cm"/>
      <inkml:brushProperty name="color" value="#E71224"/>
    </inkml:brush>
  </inkml:definitions>
  <inkml:trace contextRef="#ctx0" brushRef="#br0">2060 1060 24575,'50'-8'0,"-32"5"0,39-5 0,11 0 0,-1-1 0,-15 2 0,21-2 0,-7 0 0,-48 3 0,-4 2 0,0-4 0,2-3 0,1-2 0,5-5 0,0 1 0,1-1 0,-3 1 0,1-1 0,-5 2 0,-1 0 0,-3 1 0,0-1 0,0-1 0,0 0 0,0-6 0,0 2 0,4-7 0,-1 0 0,-3-1 0,-4-1 0,-4 0 0,-1-3 0,-2 3 0,-1-8 0,0 4 0,0-8 0,-4 1 0,-1 0 0,-9 0 0,-4 6 0,-1 3 0,-2 5 0,5 7 0,-2 3 0,3 3 0,-7 0 0,0 3 0,-12-1 0,-1 3 0,-14-1 0,-1 1 0,-26-2 0,16 4 0,-13 0 0,21 5 0,3-1 0,-8 3 0,-2-1 0,-9 1 0,1-3 0,-6-2 0,2-4 0,-11 1 0,4 0 0,10 4 0,-3 2 0,2 1 0,-3-1 0,0 3 0,15-1 0,-3 4 0,4 1 0,-8 5 0,4-2 0,-3 5 0,4-3 0,-6 3 0,-1 2 0,5 0 0,-7 2 0,7 4 0,-6-1 0,6 3 0,12-5 0,4 2 0,8-2 0,1 8 0,6-4 0,4 5 0,2-2 0,-1 2 0,0-1 0,6-4 0,3 0 0,4 0 0,2 2 0,-3 1 0,4-2 0,0 1 0,2-1 0,0 3 0,2-1 0,0 6 0,3-5 0,0 6 0,1-3 0,-2-1 0,2 0 0,-2-2 0,2 0 0,-1-2 0,1-6 0,0 1 0,1-2 0,-2 4 0,1-1 0,0 2 0,1 0 0,0 0 0,0 2 0,-1-5 0,1 4 0,-1-6 0,1 4 0,0-3 0,0 6 0,0 7 0,3 4 0,2 3 0,1-4 0,1-3 0,-1-1 0,2 0 0,1-1 0,1-3 0,1 3 0,3-2 0,2 2 0,2-1 0,-2-5 0,1-4 0,-2-3 0,2-5 0,-1-2 0,1 2 0,0 0 0,4 5 0,2 0 0,1-2 0,-3-1 0,-4-4 0,-5-1 0,0-1 0,-4-1 0,11 2 0,11 3 0,5-2 0,3 1 0,-6-2 0,-3 3 0,3 1 0,2 2 0,-1-5 0,3-2 0,-5-4 0,2-1 0,-6 0 0,-2-1 0,1-2 0,4-1 0,5-1 0,1 2 0,1-2 0,-1 3 0,-2-1 0,0 0 0,-5 0 0,0-1 0,-1 2 0,5-3 0,4 2 0,3-1 0,8-2 0,-1 1 0,5-3 0,-3 2 0,3 0 0,-5 1 0,0-1 0,-8 0 0,-7-2 0,-4-1 0,-7-1 0,0-2 0,-2-1 0,0 1 0,2-4 0,6-4 0,8-6 0,2-2 0,5-1 0,-9 6 0,4-1 0,-7 3 0,-3 2 0,-5 1 0,-7 2 0,-2-2 0,-2-2 0,-1 0 0,0-3 0,-1 3 0,-2-3 0,0 0 0,0-2 0,-1 1 0,1-1 0,-1-1 0,4 5 0,1-5 0,1 6 0,1-5 0,-3 6 0,-1 3 0,-3 4 0,-1 2 0,-2 3 0,-2 0 0,0 0 0,-2-2 0,-2-3 0,-2-2 0,-6-4 0,1 4 0,-1 1 0,2 3 0,2 4 0,1 1 0,1 1 0,2 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19:41.740"/>
    </inkml:context>
    <inkml:brush xml:id="br0">
      <inkml:brushProperty name="width" value="0.025" units="cm"/>
      <inkml:brushProperty name="height" value="0.025" units="cm"/>
      <inkml:brushProperty name="color" value="#E71224"/>
    </inkml:brush>
  </inkml:definitions>
  <inkml:trace contextRef="#ctx0" brushRef="#br0">1896 105 24575,'-4'-9'0,"1"1"0,0 3 0,-2-1 0,-5-2 0,-5 0 0,-7-1 0,-3 0 0,-5 1 0,-2 0 0,-2 2 0,-6 0 0,1 3 0,-10 0 0,1 2 0,-4-1 0,1 1 0,5 0 0,11 0 0,7-1 0,13 2 0,6-1 0,5 1 0,1 0 0,-7 0 0,-5 0 0,-2 0 0,-2 0 0,2 0 0,-3 1 0,-2-1 0,-2 1 0,1-1 0,-6 0 0,-2 1 0,-5-1 0,1 2 0,-1-1 0,-2 0 0,-1 0 0,-3-1 0,5 0 0,0 0 0,2 1 0,-3 2 0,0-1 0,5 4 0,2-1 0,2 2 0,-4 2 0,-6-3 0,3 3 0,1-2 0,6 1 0,-3 1 0,-1 1 0,-4 1 0,1 1 0,2-1 0,2 0 0,2 2 0,-1 0 0,3 0 0,3 2 0,5-4 0,6 3 0,2-2 0,2 2 0,1 2 0,4-2 0,3 41 0,4 25 0,2-11 0,0 0 0,-1 2 0,1 12 0,3-20 0,7-30 0,6 5 0,6-2 0,4 0 0,0-4 0,-1-4 0,-2-5 0,6 1 0,0-2 0,6 1 0,2-3 0,4-2 0,2-2 0,-1-3 0,7 1 0,-1-1 0,8 0 0,3 0 0,2-6 0,-2 2 0,-4-5 0,-1 2 0,-8-2 0,2 0 0,-4-1 0,-1-1 0,0 1 0,-2-2 0,3 1 0,3-3 0,-1-1 0,1 1 0,-5-2 0,5 1 0,-4-1 0,6-3 0,-9-3 0,4-2 0,16-11 0,-9 1 0,-2-4 0,-21 6 0,-14 4 0,-1 0 0,4-2 0,1-3 0,-1 0 0,2-3 0,-4-1 0,-1-3 0,-1 3 0,-4-1 0,-1 5 0,-2-1 0,-3 1 0,-2-3 0,-1 0 0,-1-5 0,1-8 0,-1-4 0,0 0 0,-3 1 0,-2 7 0,-5-3 0,-5-3 0,-2-3 0,-1 4 0,2 4 0,2 6 0,1 3 0,2 0 0,1 5 0,1 2 0,-1 4 0,2 4 0,-1 4 0,-1 0 0,3 2 0,-1 0 0,2 0 0,1 0 0,-1-3 0,-1 0 0,0-4 0,-1 0 0,-1-5 0,1 2 0,0-1 0,0 0 0,-2 1 0,-1-3 0,-1 1 0,2 1 0,-1 2 0,3 4 0,-3 2 0,0 1 0,-2 1 0,1 1 0,1 1 0,0 2 0,0-1 0,0 1 0,-2 0 0,-1 0 0,0 1 0,1-1 0,0 1 0,0-1 0,-5 0 0,-6 0 0,-1 1 0,3-1 0,7 0 0,7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20:56.621"/>
    </inkml:context>
    <inkml:brush xml:id="br0">
      <inkml:brushProperty name="width" value="0.025" units="cm"/>
      <inkml:brushProperty name="height" value="0.025" units="cm"/>
      <inkml:brushProperty name="color" value="#E71224"/>
    </inkml:brush>
  </inkml:definitions>
  <inkml:trace contextRef="#ctx0" brushRef="#br0">59 546 24575,'9'15'0,"2"3"0,-1-4 0,3 3 0,-2-6 0,2 0 0,3 0 0,3 1 0,4 0 0,1 1 0,1-1 0,1 2 0,4 1 0,1 0 0,-1-1 0,-6-4 0,-7-3 0,-7-4 0,45 9 0,-27-7 0,36 9 0,-35-9 0,0 2 0,4-2 0,0 2 0,0-2 0,2-2 0,1-1 0,4-1 0,3-1 0,2 0 0,-3 1 0,0 0 0,-2 1 0,2-2 0,1 1 0,3 0 0,1 0 0,-2-1 0,2 1 0,-6-1 0,0-1 0,-2 1 0,-2-1 0,-3-1 0,-2-2 0,-5-1 0,0-1 0,-2-1 0,1 1 0,0 0 0,-1 0 0,-2 0 0,-4-1 0,2-3 0,1 1 0,0-2 0,-2 2 0,-5 0 0,-4 0 0,-2-1 0,-1 0 0,2-4 0,1-1 0,-1-1 0,2-3 0,-2 2 0,-1 0 0,-1 0 0,-2 0 0,0 1 0,-1 0 0,1 0 0,0 0 0,0 3 0,-2 1 0,-2 1 0,0 1 0,0-2 0,-1 2 0,0-3 0,0 2 0,0-3 0,0 2 0,0-2 0,-1 1 0,0-2 0,0 1 0,0 1 0,-2 2 0,2 2 0,-1 0 0,0 1 0,1 0 0,0 0 0,-1 0 0,0 1 0,-3-2 0,1 0 0,-4-1 0,1 0 0,-1 0 0,-1-1 0,0 2 0,-2 0 0,2 4 0,0-1 0,1 2 0,-1 0 0,0 0 0,-2-1 0,0 2 0,-1 0 0,-1 0 0,2 1 0,-1-2 0,0 0 0,-1-1 0,-2 0 0,1-1 0,-1 2 0,1 0 0,-1 0 0,1 0 0,0 0 0,0 1 0,4-1 0,-1 2 0,2-2 0,-3 2 0,1-1 0,-2 0 0,0-1 0,-35-6 0,-18 3 0,-27 1 0,-4-1 0,17 0 0,13 0 0,1 0 0,-16 1 0,-18-1 0,8 1 0,31 2 0,36 4 0,1 0 0,4 0 0,2 0 0,1 1 0,1 0 0,-4 0 0,-2 1 0,-5 0 0,-1 1 0,-1 1 0,4-1 0,2 1 0,1 0 0,3 0 0,0 1 0,5-2 0,1 1 0,1-1 0,-2 2 0,-1 1 0,-3 3 0,1-1 0,-1 1 0,0-1 0,1 1 0,-2 0 0,1 1 0,2-3 0,2 1 0,0-2 0,0 0 0,0 0 0,0-1 0,2 1 0,2 0 0,-2 1 0,-1 1 0,-3 3 0,0-1 0,2 0 0,1-1 0,5-1 0,0 0 0,0 0 0,1 0 0,-1-1 0,1 0 0,2-2 0,2 1 0,-1 0 0,2 3 0,-2 2 0,1 0 0,-1 1 0,1-3 0,0-1 0,1-1 0,0 0 0,1-1 0,-2 0 0,2 0 0,0-1 0,0 0 0,0 1 0,0 2 0,0 0 0,0 1 0,0-1 0,1 0 0,1 0 0,0-1 0,1 0 0,-1-3 0,-1-1 0,-1-1 0,0 1 0,1 2 0,-1 0 0,1-1 0,-1-1 0,0 3 0,0 2 0,1 3 0,0 1 0,2-2 0,-1-3 0,-1-2 0,1-3 0,-2 1 0,2-2 0,0 3 0,1-1 0,0 1 0,0 0 0,-1-1 0,0 0 0,0 1 0,0 0 0,1 0 0,-1-1 0,-2-3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22:52.069"/>
    </inkml:context>
    <inkml:brush xml:id="br0">
      <inkml:brushProperty name="width" value="0.025" units="cm"/>
      <inkml:brushProperty name="height" value="0.025" units="cm"/>
      <inkml:brushProperty name="color" value="#E71224"/>
    </inkml:brush>
  </inkml:definitions>
  <inkml:trace contextRef="#ctx0" brushRef="#br0">142 572 24575,'2'2'0,"-1"0"0,0 0 0,0 4 0,1 0 0,2 4 0,1-1 0,2-3 0,1 1 0,1-4 0,6 4 0,9-1 0,9 2 0,4-1 0,8 1 0,-6 0 0,3 2 0,-8 0 0,-7-2 0,-11-4 0,-8-2 0,-5-2 0,3 0 0,5-1 0,7 1 0,5-1 0,3 1 0,3 0 0,1 0 0,6 1 0,0-1 0,4 1 0,0-1 0,-1-1 0,-1 1 0,1-1 0,-1 0 0,0 0 0,0-3 0,-6-1 0,-4 0 0,-5-1 0,-4-1 0,0-2 0,1-2 0,0-2 0,-2 2 0,-1-2 0,-7 3 0,-1 1 0,-1 0 0,0-1 0,2-1 0,1-3 0,-1 1 0,-1-1 0,-2 1 0,-3-1 0,2-1 0,-3-1 0,2 2 0,-2 0 0,0 1 0,0-1 0,-1-1 0,-1 1 0,0 2 0,-1-1 0,0 0 0,0-1 0,0-1 0,0 0 0,-1 0 0,-1-3 0,-1 3 0,-2-1 0,1 2 0,-1 1 0,2 2 0,-1-1 0,-1 0 0,-2-4 0,-1 3 0,-1 1 0,1 3 0,0 3 0,-2 0 0,0 1 0,1 1 0,1 1 0,0 1 0,-4 0 0,-2-2 0,-4 1 0,0 0 0,0 0 0,1 0 0,2-2 0,1 2 0,1-1 0,1 0 0,0 1 0,0 0 0,-1 0 0,0 0 0,-2-2 0,0 2 0,0 0 0,1 1 0,0 0 0,0 1 0,-1 1 0,0-2 0,-1 1 0,3 0 0,-1-1 0,5 1 0,-1 0 0,2-1 0,-1 1 0,-1 0 0,-3 0 0,0 0 0,-3 0 0,0 0 0,1 0 0,0-1 0,-3-1 0,-3 0 0,-3-1 0,0 2 0,5 0 0,5 1 0,2 1 0,2-1 0,-4 0 0,0 0 0,0 1 0,2 0 0,2 0 0,0 0 0,-3 1 0,-2-1 0,-1 1 0,-2-1 0,-2 0 0,0 1 0,0-1 0,2 1 0,1-1 0,1 1 0,-4 0 0,5 0 0,-3 0 0,4 1 0,4 0 0,2-2 0,3 2 0,0-1 0,-2 1 0,-4 1 0,0-1 0,-1 0 0,1 1 0,2 0 0,0 0 0,0-1 0,2 1 0,0-2 0,2 1 0,1-1 0,1 1 0,-1-1 0,-2 3 0,1-1 0,-3 2 0,1 0 0,0 0 0,0 0 0,0 0 0,2-1 0,-2 4 0,2-3 0,-2 5 0,1-3 0,-1 1 0,1-2 0,1 0 0,0 0 0,1 0 0,1-1 0,0-2 0,2 0 0,0-2 0,1 2 0,0 1 0,-1 0 0,-1 1 0,1 1 0,-2 0 0,1 3 0,1 0 0,0 0 0,0-2 0,0-1 0,0 0 0,0 1 0,0 2 0,0 2 0,1 0 0,0 3 0,0 0 0,-1 2 0,0-1 0,0-2 0,0-2 0,1-2 0,-1-1 0,1 0 0,1 0 0,0-1 0,0 0 0,1 0 0,0-1 0,0 2 0,2 0 0,2 1 0,1-1 0,1 1 0,1-3 0,-1 1 0,-2-3 0,-1 1 0,-2-2 0,-1-1 0,-1 0 0,0 0 0,0 0 0,1 0 0,0-1 0,-1 2 0,1-1 0,0 1 0,0 1 0,0 0 0,0 1 0,1-1 0,0-1 0,-1 0 0,-1 1 0,1-1 0,2 2 0,2 1 0,2 0 0,-1-1 0,-1-1 0,-4-1 0,1 0 0,0 3 0,1 0 0,1 0 0,-1 0 0,-2-3 0,-1 2 0,0 0 0,0 0 0,0-1 0,0-3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25:23.112"/>
    </inkml:context>
    <inkml:brush xml:id="br0">
      <inkml:brushProperty name="width" value="0.025" units="cm"/>
      <inkml:brushProperty name="height" value="0.025" units="cm"/>
      <inkml:brushProperty name="color" value="#E71224"/>
    </inkml:brush>
  </inkml:definitions>
  <inkml:trace contextRef="#ctx0" brushRef="#br0">1 768 24575,'24'14'0,"3"-2"0,24 10 0,-1-4 0,3 1 0,5 0 0,-6-2 0,10-1 0,-2-4 0,13-2 0,3-3 0,7-3 0,-5-3 0,19 0 0,1-2 0,-46 1 0,1 0 0,0-1 0,-1 0 0,38-1 0,-9-1 0,-2 0 0,-13 1 0,2-1 0,-2 1 0,5 0 0,-3 1 0,20-1 0,3 0 0,-37 1 0,2 0 0,5 1 0,-1 0 0,-6 0 0,-1-1 0,4 1 0,0 0 0,42-2 0,-48 1 0,1-1 0,41-3 0,-9-2 0,-21-1 0,-8-3 0,-16-1 0,-4 1 0,-11 3 0,-6 0 0,-5 2 0,1-2 0,0 0 0,2-2 0,0 0 0,0-1 0,-3 2 0,1-1 0,-2 2 0,1-2 0,0 1 0,2-2 0,-3-1 0,1-1 0,-4 0 0,-2 0 0,-1 1 0,-2 1 0,-1-4 0,0-3 0,-2-6 0,-2-1 0,0-4 0,-2 5 0,-1-3 0,-2 3 0,0 0 0,-2 0 0,1 0 0,0 1 0,-2-3 0,0 5 0,-3 0 0,-3 2 0,-3 2 0,0 3 0,0-1 0,2 3 0,-1-1 0,-4 1 0,-2-2 0,0-1 0,-5 1 0,2 0 0,-6 1 0,-3 0 0,2 2 0,-12-2 0,-2 1 0,-6-1 0,1 3 0,-1 0 0,9 4 0,-13-3 0,3 2 0,-6-1 0,-3 3 0,3 1 0,6 0 0,-4 2 0,7 0 0,-4 1 0,4 0 0,4 1 0,9 0 0,-1 1 0,5 1 0,-7 0 0,3-1 0,-1 1 0,4-1 0,-2 2 0,-1 0 0,-9-1 0,-5 1 0,3-2 0,-1 0 0,12 0 0,6-1 0,4 1 0,3 1 0,-2-2 0,-6 0 0,-1 0 0,-6 1 0,-4 0 0,-10 1 0,-2-1 0,-13-1 0,6-1 0,-2 0 0,7 0 0,9 2 0,12 0 0,8 1 0,10 1 0,1 0 0,-2 1 0,-2 2 0,-4 1 0,-1 2 0,4 0 0,0 2 0,3 1 0,4-3 0,2-1 0,4-4 0,0 0 0,0 0 0,-1 3 0,1 1 0,-6 6 0,1 0 0,-4 5 0,2-2 0,0-1 0,3-1 0,2-2 0,3-1 0,0 1 0,1 1 0,0-1 0,3-1 0,0-1 0,1-2 0,2 0 0,-1 0 0,-1 3 0,1 1 0,-4 5 0,1 2 0,-2 5 0,2 1 0,-1-1 0,2-2 0,1-4 0,1 2 0,2-3 0,0 0 0,2-3 0,-1 1 0,3-2 0,0 1 0,1-1 0,-2-1 0,0-2 0,0 0 0,-1-1 0,1 2 0,0-3 0,0-2 0,-1-4 0,-1 0 0,0-1 0,1 3 0,-1 2 0,0 1 0,0 0 0,0-3 0,0-2 0,0-1 0,0 0 0,0-1 0,0 1 0,0-1 0,-2 4 0,0 4 0,-1 1 0,0-1 0,3-4 0,-1-4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26:14.852"/>
    </inkml:context>
    <inkml:brush xml:id="br0">
      <inkml:brushProperty name="width" value="0.025" units="cm"/>
      <inkml:brushProperty name="height" value="0.025" units="cm"/>
      <inkml:brushProperty name="color" value="#E71224"/>
    </inkml:brush>
  </inkml:definitions>
  <inkml:trace contextRef="#ctx0" brushRef="#br0">1527 6 24575,'0'11'0,"0"-1"0,-1-1 0,0 0 0,-1 1 0,1 0 0,1 3 0,0-1 0,0 2 0,-1-1 0,1 1 0,-1-2 0,1-1 0,0-3 0,0-1 0,0-3 0,0 1 0,0-1 0,0 1 0,0 0 0,-1 0 0,1 0 0,0 0 0,0 0 0,0-2 0,0 0 0,0 0 0,-1-1 0,1 2 0,0 0 0,0 1 0,0 0 0,-1-1 0,1-1 0,-1 0 0,1-1 0,0 0 0,0 1 0,-2 0 0,2 1 0,-2 1 0,1 0 0,0-1 0,-1-1 0,1 0 0,-1 0 0,-2 2 0,1 0 0,-2 2 0,0-2 0,0 0 0,0 0 0,1-2 0,-1-1 0,3 1 0,-3-1 0,2 1 0,-2 0 0,0-1 0,-3 1 0,-1 0 0,-2 1 0,-1-2 0,2 1 0,1-1 0,1 0 0,-1 0 0,1-1 0,1 0 0,2 0 0,0-1 0,-2 1 0,-4 1 0,-2-1 0,-2 2 0,0-3 0,1 1 0,4-1 0,3 0 0,2 1 0,1-1 0,-1 1 0,-2-1 0,-2 1 0,-3-1 0,3 1 0,-1 0 0,2 0 0,1-1 0,-1 1 0,0-1 0,-1 1 0,-3 0 0,1 0 0,-1 1 0,-1-1 0,-1 1 0,-3-1 0,1 1 0,-3-1 0,-2 0 0,-2 2 0,0-2 0,-2 1 0,5-2 0,0 1 0,-1 1 0,3-1 0,-2 1 0,3 0 0,-3-1 0,1 0 0,0-1 0,2 1 0,0-1 0,1 0 0,-4 1 0,0-1 0,1 0 0,5 0 0,1 1 0,2-1 0,1 1 0,3-1 0,1 0 0,0 0 0,-3 0 0,-2 0 0,-2 0 0,-3 0 0,0 2 0,-1-2 0,3 0 0,-2 0 0,2 0 0,-1 0 0,2 1 0,1-1 0,2 1 0,4-1 0,2 0 0,1 0 0,-2 0 0,-4 1 0,-4 0 0,-2-1 0,2 1 0,-2-1 0,0 1 0,-3-1 0,-1 0 0,2 0 0,2 0 0,2 0 0,-1 0 0,-2 0 0,-2 0 0,1 0 0,3 0 0,2 0 0,6 0 0,0 0 0,4 0 0,0 0 0,1-1 0,-5 1 0,-3 0 0,-3-1 0,-4 0 0,0 0 0,1-1 0,3 1 0,5 1 0,2-1 0,3 1 0,1 0 0,0 0 0,-3-1 0,1 0 0,-2 0 0,2 0 0,2-2 0,-1-4 0,-1-2 0,-1-1 0,0 2 0,2 1 0,1 2 0,1 2 0,0-1 0,0-1 0,0 2 0,0 0 0,0 0 0,0-1 0,0 0 0,0 0 0,2 0 0,-2-2 0,1 2 0,-1-2 0,1 0 0,0 1 0,-1 1 0,1-1 0,-1 2 0,0 1 0,0 1 0,1-3 0,-1-1 0,1-1 0,0 0 0,-1 2 0,0-1 0,0 1 0,0 1 0,0-1 0,0 1 0,0 0 0,0 2 0,0-1 0,0 1 0,0-1 0,0 0 0,0 0 0,0-2 0,0-1 0,0-1 0,0 0 0,0 1 0,0 0 0,0 2 0,0 0 0,0 1 0,0-1 0,0-1 0,0-2 0,0 1 0,0-2 0,1 2 0,0-1 0,-1 2 0,0 0 0,0 1 0,0 1 0,1 1 0,-1-1 0,1 0 0,0-1 0,1-1 0,-1 0 0,0 0 0,0 2 0,-1-1 0,0 1 0,1-1 0,-1 1 0,0 1 0,0 0 0,1 0 0,-1 1 0,1-2 0,-1 0 0,2-1 0,0-1 0,1 1 0,-1-1 0,1 2 0,-2 0 0,1 1 0,0-1 0,0 0 0,1 0 0,0 0 0,-1 1 0,0 0 0,0 0 0,-1 1 0,2-2 0,1 2 0,-1-3 0,3 2 0,0-1 0,1 1 0,0 0 0,-4 0 0,0 1 0,-1 0 0,2 0 0,1-1 0,4 0 0,2 0 0,3 1 0,0-1 0,0 0 0,0 0 0,0 0 0,2 1 0,-1-2 0,0 1 0,-3 0 0,0-1 0,-2 2 0,-1-1 0,-1 0 0,-1 0 0,-1 0 0,1 1 0,0-1 0,-2 1 0,-1-1 0,0 1 0,1 0 0,5-1 0,1 0 0,3 0 0,-1 1 0,0-1 0,3 0 0,-2 1 0,1-1 0,-1 1 0,-4-1 0,1 0 0,-3 1 0,1 0 0,1-1 0,1 0 0,0 0 0,0 0 0,0 1 0,-2-1 0,-1 1 0,-4-1 0,0 1 0,0 0 0,3-1 0,2 1 0,4-1 0,0 1 0,2-1 0,-1 0 0,3 1 0,2-1 0,-1 1 0,-2-1 0,-1 1 0,-3 0 0,0 0 0,1 0 0,-1 0 0,2 0 0,-1 0 0,1 0 0,1 0 0,2 0 0,-3 0 0,0 0 0,-5 0 0,-2-1 0,-1 1 0,-1 0 0,3 0 0,3 0 0,0-1 0,4 1 0,0-1 0,0 1 0,0 0 0,-2 0 0,-2-1 0,-3 0 0,0 0 0,-4 1 0,1 0 0,-1-1 0,0 1 0,0 0 0,4 0 0,0-1 0,3 0 0,0 0 0,0 1 0,-1 0 0,-1-2 0,-1 2 0,0 0 0,-1-1 0,2 1 0,2-1 0,-1 1 0,0 0 0,-2 0 0,1 0 0,2 1 0,1-1 0,2 1 0,1-1 0,-2 2 0,1-2 0,-2 1 0,-2-1 0,-2 1 0,-3-1 0,-3 0 0,0 0 0,2 0 0,1 0 0,3 0 0,0 0 0,1 1 0,1 0 0,-2 0 0,-1-1 0,0 1 0,-3-1 0,-1 0 0,-1 0 0,0 0 0,1 1 0,1 0 0,2 0 0,0-1 0,-2 1 0,-1-1 0,-1 1 0,0-1 0,1 0 0,0 0 0,0 0 0,-1 0 0,1 0 0,-1 0 0,2 0 0,1 0 0,2 0 0,0 0 0,0 0 0,-3 1 0,-2-1 0,1 0 0,2 2 0,2-1 0,2 2 0,-1 0 0,-2-1 0,-2 0 0,-1-1 0,-2-1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20:39:27.746"/>
    </inkml:context>
    <inkml:brush xml:id="br0">
      <inkml:brushProperty name="width" value="0.025" units="cm"/>
      <inkml:brushProperty name="height" value="0.025" units="cm"/>
      <inkml:brushProperty name="color" value="#E71224"/>
    </inkml:brush>
  </inkml:definitions>
  <inkml:trace contextRef="#ctx0" brushRef="#br0">72 766 24575,'13'2'0,"5"1"0,12 4 0,10 2 0,3 1 0,-3-3 0,0 0 0,-2-2 0,4-1 0,-1 0 0,-2-3 0,-6-1 0,3-2 0,0-1 0,2 0 0,-1 1 0,-4 0 0,3 2 0,1 0 0,2-2 0,3 0 0,-6-1 0,1 2 0,-7-1 0,2 1 0,-1-1 0,-1 1 0,6-3 0,-1 0 0,6-3 0,2 0 0,0 0 0,-4 0 0,5-2 0,-1-2 0,4-3 0,-3-1 0,-8 0 0,0-1 0,-7-2 0,3-1 0,-5-2 0,-5 1 0,-4-2 0,-9 0 0,-1-3 0,-6 1 0,-1 0 0,-1 2 0,-1-1 0,-1 1 0,-2 0 0,-2 2 0,-5 0 0,-4-1 0,-2-2 0,-1 2 0,2 1 0,0 3 0,-4-1 0,-4 1 0,-6-1 0,-1 1 0,4 2 0,0 2 0,3 1 0,-2-2 0,1 0 0,4 0 0,1 0 0,1 1 0,-1 0 0,-1 2 0,0 2 0,-4 0 0,-2 2 0,-3-1 0,-3 2 0,0 1 0,5 2 0,-2 2 0,6 0 0,0 1 0,1-1 0,3 0 0,-4 1 0,2-1 0,-6 0 0,3 1 0,4 0 0,2 0 0,2 0 0,-6 1 0,-1 1 0,0-1 0,-2 2 0,4 0 0,-5 0 0,-1 1 0,-1-1 0,4 1 0,1 0 0,4 1 0,1-1 0,0 2 0,2-2 0,-1 1 0,0 0 0,-1 0 0,-1 2 0,2-3 0,1 3 0,2-1 0,-2 2 0,0 2 0,0-1 0,1 0 0,2 0 0,-18 16 0,14-10 0,-12 11 0,18-14 0,0 0 0,1 0 0,-1 2 0,1-1 0,0 2 0,-1-1 0,3-1 0,-1 0 0,5-2 0,-2 2 0,4-2 0,1-1 0,1-1 0,0-1 0,-1 1 0,0-1 0,1-2 0,0-1 0,1 0 0,0 3 0,0 1 0,0 2 0,0 0 0,0 1 0,0 0 0,1 3 0,0-1 0,0 0 0,0 0 0,1 0 0,1-1 0,0 0 0,1-2 0,-2 0 0,1-1 0,-1 2 0,0-1 0,1 1 0,0-2 0,0 1 0,0-1 0,0 1 0,1-1 0,-1-2 0,0-2 0,0 0 0,1 1 0,2 2 0,2 1 0,4 3 0,0-1 0,1-1 0,-3-4 0,-5-2 0,-3-4 0,-2-1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18.834"/>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9807 2755,'-1'-27,"-1"0,-2 0,0 0,-2 1,-1 0,-1 0,-2 0,0 1,-23-39,-10-14,-4 2,-3 2,-3 2,-88-92,20 43,-186-143,176 159,-237-178,-62 8,314 211,-228-87,-986-286,1012 354,-4 14,-408-35,223 76,0 22,0 22,-581 94,964-93,-85 12,-212 57,357-68,0 2,2 3,1 3,0 2,3 4,0 1,-84 66,67-36,3 4,2 3,4 4,3 1,3 4,4 2,4 2,3 3,4 2,3 1,5 3,-44 165,-54 399,117-525,7 0,5 1,13 142,58 406,-35-464,65 237,-54-319,6-2,6-2,5-3,5-2,123 179,-101-176,5-4,163 173,-171-217,167 123,-184-158,2-4,1-3,115 47,-74-46,1-6,2-4,1-5,0-5,2-6,0-4,187-9,238-30,66-3,-489 29,563-27,-4-45,-614 65,798-152,-667 115,-3-8,257-111,-283 90,287-180,-364 198,-4-5,-1-2,-4-5,113-131,209-298,-125 130,-215 277,-5-3,51-119,-97 194,101-265,-98 246,-2 0,-1-1,-3 0,-1 0,-1-58,-4 95,-2-15,1 0,2-1,0 1,0 0,2 0,0 0,2 0,10-31,0 17,4-9,-2-2,-2 0,10-49,-9-4,4-122,-12 143,-5 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36.05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36.5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38.46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09:47.605"/>
    </inkml:context>
    <inkml:brush xml:id="br0">
      <inkml:brushProperty name="width" value="0.025" units="cm"/>
      <inkml:brushProperty name="height" value="0.025" units="cm"/>
      <inkml:brushProperty name="color" value="#E71224"/>
    </inkml:brush>
  </inkml:definitions>
  <inkml:trace contextRef="#ctx0" brushRef="#br0">1 270 24575,'49'-44'0,"20"-24"0,-19 7 0,-8 14 0,-4-2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40.694"/>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43.41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7T20:52:54.4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2:59.87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06.90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07.40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09.244"/>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09.624"/>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10.7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11.15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09:52.422"/>
    </inkml:context>
    <inkml:brush xml:id="br0">
      <inkml:brushProperty name="width" value="0.025" units="cm"/>
      <inkml:brushProperty name="height" value="0.025" units="cm"/>
      <inkml:brushProperty name="color" value="#E71224"/>
    </inkml:brush>
  </inkml:definitions>
  <inkml:trace contextRef="#ctx0" brushRef="#br0">2357 368 24575,'8'-88'0,"-1"16"0,-7 69 0,-1-1 0,0 2 0,-1-2 0,1 2 0,-1-1 0,-1-2 0,-1 1 0,-3-3 0,-3 0 0,1 0 0,-1-1 0,4 3 0,1 1 0,-4-1 0,-6-3 0,-8-1 0,-7-3 0,1 3 0,-1 0 0,1 1 0,3 1 0,3 1 0,6 2 0,7 1 0,-1 2 0,-3-1 0,-2 2 0,-2-2 0,1 1 0,-4 1 0,0-1 0,-7 1 0,3-1 0,2 1 0,7-1 0,4 1 0,1 0 0,3 0 0,-2 0 0,1 0 0,-2 0 0,-2 0 0,-1 0 0,-7 0 0,-6 0 0,-6-2 0,2 2 0,-5-2 0,5 1 0,-3 0 0,1 1 0,2-1 0,0 1 0,1-3 0,3 2 0,6-1 0,6 1 0,5 0 0,3 1 0,1-2 0,3 2 0,0-1 0,-4 1 0,-4-1 0,-6 0 0,-4-1 0,-3 1 0,-3-2 0,1 1 0,0 0 0,4 0 0,3 2 0,-2-3 0,5 3 0,-3-2 0,6 2 0,4-1 0,-4-1 0,-5 2 0,-9-2 0,-1 0 0,-1 0 0,5-1 0,1 2 0,1-1 0,3 1 0,0 0 0,3 1 0,-2 0 0,3 0 0,-5 0 0,1 0 0,-1 0 0,1 1 0,-1 1 0,3-1 0,-3 0 0,6-1 0,0 1 0,2-1 0,-3 1 0,1-1 0,-7 0 0,3 0 0,-6-1 0,0 1 0,1-1 0,2 1 0,8 0 0,3 0 0,4 0 0,-1 0 0,-6 0 0,-1 0 0,-5 0 0,4 0 0,-1 1 0,0 0 0,-3 1 0,-2 1 0,-4-1 0,1 1 0,2 1 0,3-1 0,6 3 0,5-5 0,1 2 0,-2-1 0,-2 2 0,-1 0 0,2-2 0,4 0 0,2-2 0,-1 2 0,0 0 0,-7 2 0,2 0 0,-3 1 0,6-1 0,0 1 0,2 0 0,-2 0 0,2 0 0,1 0 0,1-2 0,1 0 0,0 3 0,0-2 0,-2 6 0,-2 0 0,0 2 0,0-1 0,3 1 0,1 0 0,0-2 0,1 0 0,1 1 0,0-2 0,0 1 0,0 1 0,0-1 0,0 1 0,1 0 0,-1 2 0,1 2 0,-1 0 0,0 4 0,1-4 0,1 2 0,-1-3 0,0-2 0,-1-2 0,0 0 0,0-1 0,0 1 0,0-4 0,1 0 0,-1-2 0,2 0 0,-1 0 0,1 0 0,0 0 0,2 3 0,1 1 0,3 3 0,-2-1 0,5 2 0,1 1 0,4-2 0,-2 1 0,-2-3 0,-2-1 0,2-1 0,5 1 0,5-2 0,1 2 0,0-3 0,-3-2 0,1 2 0,3-1 0,6 1 0,-2-1 0,3 0 0,-5-2 0,7 1 0,2-1 0,11 0 0,-2-1 0,-9 0 0,-11-1 0,-10 1 0,-4-1 0,2 1 0,3 0 0,9 1 0,5-2 0,5 2 0,-5-1 0,-1 0 0,-5 0 0,0 0 0,1 2 0,8-1 0,2 1 0,6-2 0,1 2 0,-2-3 0,-4 1 0,1-1 0,0 0 0,3 0 0,0 0 0,-2 0 0,-7 0 0,2 0 0,-2 0 0,4 0 0,4 0 0,5-1 0,0-1 0,-4 1 0,-4-3 0,-8 3 0,-2-2 0,-1 2 0,0-2 0,0 0 0,2 1 0,0-1 0,4 2 0,2 0 0,-2 0 0,-6-1 0,-4 1 0,-3 0 0,1 0 0,2-1 0,3 1 0,3-2 0,1 2 0,-2-2 0,-3 1 0,-1-1 0,0 1 0,3 0 0,0 0 0,-1 1 0,-5-2 0,-9 2 0,-2 0 0,-3-2 0,3-1 0,2-1 0,3 0 0,-3 2 0,0 0 0,-4 0 0,-2 2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11.5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23.5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24.07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36.8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37.6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38.31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39.81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41.0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43.89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54.27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10:55.050"/>
    </inkml:context>
    <inkml:brush xml:id="br0">
      <inkml:brushProperty name="width" value="0.025" units="cm"/>
      <inkml:brushProperty name="height" value="0.025" units="cm"/>
      <inkml:brushProperty name="color" value="#E71224"/>
    </inkml:brush>
  </inkml:definitions>
  <inkml:trace contextRef="#ctx0" brushRef="#br0">1816 162 24575,'-87'-12'0,"1"0"0,-1 0 0,1-1 0,-1 1 0,1 0 0,-1 0 0,-11-5 0,6-1 0,6 3 0,2 3 0,-14 4 0,4 4 0,33 3 0,44 1 0,1 0 0,0 0 0,0-1 0,-1 1 0,0-1 0,1 1 0,-2 1 0,-1-1 0,0 2 0,4 0 0,6 0 0,3 0 0,-2 0 0,-4 0 0,-2 1 0,-3 0 0,2-1 0,0 0 0,2 0 0,0 0 0,4 1 0,2-1 0,1 1 0,0 2 0,0 0 0,-1 3 0,-2 1 0,1 1 0,-2 1 0,2 0 0,-1 2 0,2-2 0,0 4 0,3-4 0,-1-1 0,2 0 0,-1 0 0,0-1 0,-1 2 0,0-2 0,-1-1 0,1-1 0,2-2 0,0-1 0,1 1 0,0 1 0,-1 3 0,0 0 0,-1 0 0,2-4 0,0 0 0,1-2 0,-1 1 0,2 1 0,-2 0 0,1 0 0,-1-2 0,1 0 0,-1-1 0,0 1 0,-1 1 0,-4 3 0,-1 2 0,-2 2 0,1-2 0,1-1 0,4-4 0,1-2 0,1 2 0,-3 2 0,-2 4 0,-1 1 0,1 2 0,0-1 0,1 0 0,1-1 0,2-3 0,1 0 0,1 1 0,0-1 0,-1 3 0,1 0 0,-1 0 0,1 0 0,1 2 0,0 1 0,1 0 0,-1 0 0,2-4 0,-1-2 0,2 0 0,2 1 0,3 0 0,2 1 0,0-1 0,3 1 0,-3-1 0,4 2 0,-2-2 0,3 1 0,-1-3 0,3 0 0,1-2 0,6 4 0,5 1 0,8 4 0,5 0 0,-1-3 0,-2-1 0,0-1 0,-3-2 0,3 2 0,-2-4 0,-1 0 0,-4-3 0,2 1 0,-3-2 0,1 1 0,0 0 0,-3 0 0,-1 0 0,-6-1 0,2 0 0,-3-1 0,6 1 0,0 1 0,3-1 0,-2 0 0,6-1 0,-3 2 0,8-1 0,1 0 0,3-1 0,-1 0 0,2-1 0,-4 0 0,0-1 0,-1-2 0,-3 0 0,2-2 0,-9 0 0,1-3 0,-6 0 0,2-3 0,-1 0 0,-2-1 0,-1-1 0,0-2 0,-3 1 0,2-3 0,-2-1 0,2-3 0,0 1 0,4-4 0,0 3 0,7-3 0,-6 4 0,0-2 0,-8 5 0,0-3 0,-5 2 0,1-1 0,-3-1 0,-1 1 0,-3 1 0,-2 3 0,-3 1 0,-3 0 0,-1 0 0,-1 2 0,1-1 0,0 3 0,2-2 0,-2 1 0,-1-1 0,0 3 0,-1 2 0,2 4 0,1 2 0,-2 1 0,-4 0 0,-2-1 0,-3 0 0,-1 0 0,-1-1 0,-2-2 0,1-1 0,-4-2 0,5 2 0,-1 0 0,7 2 0,2 2 0,5 1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3:55.03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5:56.35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2365 239,'0'-5,"0"0,-1 0,1 0,-1 0,-1 0,1 0,-1 0,0 0,0 0,0 1,-1-1,1 1,-1-1,0 1,-1 0,1 0,-1 1,1-1,-1 1,0-1,0 1,-1 0,1 1,-1-1,-7-2,-12-4,0 0,0 2,0 1,-29-3,12 2,-123-24,-1 8,-313-5,369 34,0 4,1 4,1 6,-144 45,230-59,0 1,1 1,-33 19,43-21,0 1,1 0,0 1,0 0,1 0,0 1,0 0,-9 16,-19 35,2 2,4 1,2 1,3 2,2 1,4 0,-13 87,-25 60,10-48,41-125,1-1,0 57,1-8,-14 122,-14 246,29-332,21 205,-17-327,2 26,1-1,13 43,-15-64,1 0,-1 0,1 0,1 0,-1-1,1 1,1-1,-1 0,1 0,0-1,0 1,0-1,1 0,12 8,43 26,108 91,-124-91,2-2,1-3,103 56,105 9,-39-18,-168-59,0-2,2-3,0-2,1-2,0-2,67 5,106-10,1-9,272-40,-415 30,-1-4,0-3,-1-4,-1-3,-2-4,-1-3,130-80,-176 94,-1-3,-2 0,31-32,71-87,-124 135,27-34,-2-2,-2-1,-1-1,-3-1,-2-2,-1 0,-3-2,22-89,-22 52,-4 0,-4 0,-4-2,-5-129,-6 158,-3 1,-3 0,-2 0,-2 1,-4 1,-1 0,-3 2,-3 0,-1 2,-3 1,-3 1,-1 1,-59-65,-42-56,78 95,-4 3,-71-69,106 120,0 1,-1 2,-1 0,-1 2,0 1,-1 1,-1 1,0 2,-41-11,33 10,-61-30,-9-3,-19-9,-10-3,122 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6:01.8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7:13.23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7:03.09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3608 62,'-7'-5,"0"1,0 1,0-1,-1 1,1 1,-1-1,1 1,-1 0,0 1,0 0,-11 0,4-1,-79-5,0 4,-123 13,113-4,-52 1,-568 42,621-32,-26 2,41-10,0 5,0 3,2 4,0 4,2 4,1 3,-127 69,-179 125,376-218,-25 17,2 2,1 1,2 2,0 1,3 2,0 1,-48 72,33-33,3 3,3 1,-34 94,41-81,4 1,4 1,4 1,4 1,4 0,1 109,21 248,-2-365,3-1,4-1,32 103,-19-102,4-2,4-1,3-1,3-3,4-1,3-3,3-2,4-2,2-2,4-3,85 70,-104-103,3-1,0-3,2-1,1-3,1-2,0-2,2-2,74 15,19 3,387 90,7-44,236-50,-591-38,0-8,218-45,-274 31,-2-5,0-6,-3-6,-2-4,173-100,-252 123,-1-1,-1-3,-2-1,-2-2,0-2,-2-1,-2-1,-2-2,-1-1,-2-2,-2 0,-2-2,-1 0,-3-2,-2 0,-1-1,16-92,-11 20,-6 0,-5-2,-6-123,-8 154,-5 1,-3 0,-4 1,-49-151,-110-254,128 375,-119-218,48 110,95 183,-2 0,-2 1,-1 2,-41-43,-147-136,84 91,110 108,-1 1,0 1,-2 2,0 0,-1 2,0 1,-46-17,60 25,-12-7,-1 2,0 1,-1 0,1 2,-2 1,1 1,-38-2,29 5,0-2,-52-13,-16-2,36 5,49 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8:47.61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4118 2065,'16'-37,"-1"-1,-2 0,-2 0,-2-2,-1 1,-2-1,-1 0,-2-54,-5 28,-3 1,-2-1,-4 1,-24-85,17 90,-3 1,-2 1,-45-80,46 100,-1 1,-3 1,0 2,-3 1,-58-54,33 43,-1 2,-3 3,-1 2,-1 3,-130-51,9 12,-219-81,293 120,0 4,-2 5,-1 5,-194-10,210 25,-484-11,520 16,-43-1,1 5,-162 25,232-23,1 1,-1 1,1 2,1 1,0 1,0 1,2 2,-1 1,2 0,0 2,1 1,1 1,-22 26,8-2,2 2,3 1,1 2,-25 54,14-11,-44 139,61-144,3 0,4 2,-6 93,16-53,12 196,37 82,-24-311,5 0,38 108,-36-136,38 77,-50-123,1 0,1 0,0-2,2 0,0 0,1-2,21 18,31 17,2-3,2-3,3-3,82 34,-70-41,1-4,2-3,2-5,137 20,-13-17,275-1,-414-29,-1-3,0-3,0-3,80-24,289-113,-371 119,-2-2,-1-4,-2-3,-2-3,-1-3,61-52,-83 56,-1-1,-2-2,67-91,-90 101,-1 0,-2-1,17-49,18-40,-39 101,-2 0,0-1,-1 0,-2 0,0-1,-1 0,-2 0,-1-1,1-47,-6 27,0 27,2 0,-1 0,2 0,6-34,-3 38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8:50.73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9:38.70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7644 554,'-101'-57,"64"35,-60-28,2 18,0 3,-183-29,194 43,-494-54,275 40,-2397-157,2118 179,406 14,-226 36,354-34,2 2,0 3,0 1,1 2,-78 42,28-1,-120 95,90-59,-456 361,509-392,2 3,3 4,3 2,-60 89,84-101,3 2,2 1,4 2,2 2,3 0,-20 82,10 26,7 2,8 0,3 301,18-429,3 0,2 0,3 0,1-1,2 0,3-1,1 0,3-1,1-1,3-1,1 0,3-2,1-1,2-1,1-2,36 35,41 29,177 132,140 60,-322-227,3-4,2-5,3-5,2-5,2-4,2-6,215 42,1001 61,-1147-127,1137 55,-947-70,574-75,-244-51,-555 89,-2-6,231-101,-305 109,-1-3,-3-3,-1-3,94-81,-112 79,-1-2,-3-2,-2-2,-2-2,58-100,-28 24,-6-2,-5-4,59-196,-97 248,-4 0,-3-1,-4-1,-4 0,-4-1,-3 0,-12-97,-4 82,-4 1,-5 1,-5 1,-3 2,-5 1,-5 1,-3 2,-69-106,72 138,-3 3,-3 2,-2 1,-2 3,-2 2,-3 3,-2 2,-2 3,-101-56,115 75,29 17,1-1,0-1,0-1,1 0,0-1,1 0,1-1,-18-19,21 18,-1 1,-1 1,0 0,0 0,-1 1,-1 1,1 0,-1 1,-1 1,0 0,0 1,0 0,0 1,-1 1,-16-3,-80-14,95 15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0:59:41.15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0:07.54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115 844,'35'2,"1"2,-1 2,40 11,14 2,210 19,-238-35,0-3,119-14,-111 6,102 3,7 0,-81-5,122-26,-179 26,-1-1,0-1,-1-3,-1-1,65-38,-94 48,0 1,-1-1,0 0,0 0,0-1,-1 0,0 0,-1 0,1-1,-1 0,-1 0,1 0,-1-1,-1 1,4-13,-4 8,-1 0,-1 1,1-1,-2 0,0 0,-1 0,0 0,-1 0,0 0,-5-15,1 9,-1 0,0 0,-2 1,0 0,-1 0,-1 1,0 1,-1 0,-1 0,-1 2,0-1,0 2,-2 0,-22-15,0 7,-1 2,-1 1,-58-16,-131-25,182 48,-2 1,0 1,0 3,0 2,-1 2,0 2,-76 10,-12 6,-176-2,274-12,0 2,1 1,-40 10,61-10,0 1,1 1,0 0,0 1,0 1,1 1,1 0,0 1,0 0,1 1,-18 20,16-14,1 0,0 1,2 1,0 0,1 0,2 1,0 1,-12 37,18-44,1 1,0-1,1 1,1 0,0 0,3 26,-1-33,0 1,1 0,0 0,1-1,0 1,0-1,1 0,0 0,1 0,0-1,9 14,25 30,-27-35,0-1,0 0,20 17,-3-17,-14-13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13:30.481"/>
    </inkml:context>
    <inkml:brush xml:id="br0">
      <inkml:brushProperty name="width" value="0.025" units="cm"/>
      <inkml:brushProperty name="height" value="0.025" units="cm"/>
      <inkml:brushProperty name="color" value="#E71224"/>
    </inkml:brush>
  </inkml:definitions>
  <inkml:trace contextRef="#ctx0" brushRef="#br0">1473 24 24575,'-22'-3'0,"-3"-2"0,8 4 0,1-2 0,6 2 0,3 0 0,-2 0 0,-2 0 0,-5-1 0,-5 2 0,-3-2 0,-4 1 0,5 0 0,4 1 0,10-1 0,1 1 0,-3 0 0,-7 0 0,-8 1 0,-6-1 0,-2 1 0,-1 0 0,3-1 0,4 0 0,-1 0 0,5 0 0,-1 0 0,3 0 0,-3 1 0,-1-1 0,-1 1 0,-2-1 0,1 2 0,0-1 0,-3 0 0,3 1 0,3 0 0,0 0 0,2 1 0,-3 1 0,0-1 0,0 1 0,3 0 0,-2 2 0,1 1 0,-7 1 0,3 1 0,-1-1 0,5 0 0,3-1 0,5-2 0,0 3 0,0 1 0,2 0 0,-1 1 0,1-1 0,-6 1 0,2 0 0,-2 2 0,3-1 0,1 1 0,1-2 0,0 2 0,3-4 0,3 1 0,2-3 0,2 1 0,-1 1 0,0 1 0,-2 3 0,2-1 0,-2 1 0,0-1 0,1 0 0,0 0 0,3 1 0,1-1 0,1 1 0,2-4 0,-1 0 0,1-2 0,-1 4 0,0-1 0,1 3 0,0 0 0,0 0 0,0 0 0,0 4 0,2 0 0,3 3 0,3 0 0,2-2 0,-2-3 0,-1-3 0,1-2 0,1 1 0,6-1 0,1 2 0,3-3 0,-2-1 0,2-1 0,4-1 0,6 0 0,4 2 0,1 0 0,-3-2 0,-7 1 0,-4-3 0,-5-1 0,-1-1 0,2 0 0,2 0 0,2-1 0,5 0 0,-4 0 0,-1 0 0,-3 0 0,-1 1 0,1-1 0,5 1 0,2-1 0,8 0 0,-3 0 0,9 0 0,-4 0 0,4 0 0,-2 1 0,3-1 0,0 0 0,6 0 0,-2 0 0,-1-1 0,-8 0 0,0 1 0,-7-2 0,0-1 0,-1-2 0,-2-2 0,-2 2 0,1-3 0,-2 3 0,5-1 0,3 0 0,4-1 0,-2-2 0,-3 3 0,-3-4 0,-5 0 0,2-1 0,4-2 0,0 0 0,2 0 0,-1 0 0,-7 3 0,2-3 0,1 1 0,0-1 0,2-1 0,-2 0 0,-3 0 0,0 0 0,-2-1 0,-3 3 0,-4-1 0,-3 5 0,-4 0 0,-1 4 0,0-1 0,0-3 0,-1 0 0,1-3 0,1-2 0,0 0 0,1-3 0,-2 2 0,-4-2 0,-2 2 0,-4-2 0,-1 2 0,-1 0 0,0 2 0,-1 0 0,0 3 0,1 2 0,0 2 0,1 1 0,-2 0 0,0 1 0,-1-2 0,1 1 0,-1-1 0,0 0 0,0-1 0,1 0 0,1-1 0,-1 1 0,-4-2 0,0 2 0,0-1 0,3 3 0,0 2 0,4 0 0,1 2 0,3-1 0,2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0:10.66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0:49.39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796 2324,'40'37,"0"-2,3-2,0-1,3-3,0-1,1-3,2-1,52 17,-38-20,1-3,1-3,0-2,1-3,0-3,76-2,254-1,-276-2,0-5,0-5,-1-6,-1-4,0-6,128-43,-179 41,0-2,-2-3,-1-3,89-62,-45 15,145-140,-213 182,-2-2,-2-1,-2-2,49-83,-67 101,-3-1,0-1,-1 0,-2-1,-1 0,-2-1,0 1,-2-1,-1 0,-1-39,-5 43,-1 1,-1-1,-1 1,-1 0,-2 1,0-1,-16-30,-96-154,-18 0,113 171,-1 1,-2 2,-1 0,-2 2,-1 2,-1 0,-2 3,-61-40,-175-58,259 121,-324-109,265 92,15 8,-60-8,47 10,-114-20,0 7,-256-1,115 15,-94 2,354 14,1 2,1 3,-70 21,-174 76,280-95,1 2,1 0,0 2,0 0,2 2,0 0,1 2,-26 31,12-8,2 1,2 2,-36 70,52-85,2 0,1 1,1 1,2 0,-10 62,14-46,3 0,1 0,3-1,2 1,1 0,3-1,17 57,-1-29,3-1,3-2,3 0,75 118,-51-110,119 129,-73-92,-71-86,1-2,1-1,1-2,1-1,60 31,-38-22,-13-12,-26-16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0:52.57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1:33.13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8900 2110,'-1'-12,"0"0,-1 0,-1 1,0-1,0 1,-1-1,-1 1,0 0,0 1,-12-18,-8-9,-43-47,65 81,-560-591,446 486,-233-162,-161-47,353 232,-3 7,-3 8,-4 6,-297-70,250 90,-1 10,-2 9,-328 5,174 31,1 17,-448 92,544-60,2 12,4 12,-406 185,492-177,4 8,-245 181,346-219,3 3,2 3,4 4,3 2,-84 123,53-47,7 4,-81 190,133-257,4 3,3 0,5 2,-18 117,35-148,2 0,4 0,2 1,3-1,2 0,3 0,25 98,-19-119,1 0,2-1,2 0,2-2,1 0,2-1,2-2,42 48,-22-34,3-2,1-2,2-3,99 62,461 250,-435-264,294 106,-195-107,566 103,-605-158,3-11,437-15,928-165,-1359 112,-2-10,295-111,435-247,-856 355,-2-6,-3-4,-4-6,144-127,-230 183,194-186,-184 171,-2-2,-1-1,-2-2,29-55,-14 7,-4-2,-4-2,-4 0,23-125,-42 167,-2 10,7-71,-15 98,-1-1,0 1,-1-1,-1 1,1-1,-2 1,0 0,-1 0,-9-23,-28-54,25 51,-1 1,-2 1,-30-44,35 62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1:35.68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3:07.18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4418 2138,'1'-6,"0"-1,1 0,-1 1,1-1,0 1,1-1,3-5,8-28,-10 21,-2 0,0-1,-2 1,0-1,-1 1,-1 0,0-1,-2 1,0 0,-12-30,-9-16,-56-100,43 91,-7-11,-3 2,-4 2,-3 2,-4 3,-3 2,-3 3,-127-107,148 141,-2 2,-1 1,-86-44,-19 13,-167-48,-3 0,286 99,-35-15,-1 3,-138-31,-183-40,209 46,165 46,0 1,-1 1,0 0,1 1,-1 2,0 0,-24 3,28 0,0 0,1 1,-1 1,1 1,0 0,0 1,0 1,1 0,-14 12,-309 236,316-240,-38 32,3 3,1 2,3 3,3 1,2 3,2 2,-50 94,-41 96,-167 431,285-633,3 0,2 1,3 0,1 1,3 0,2 0,3 1,5 52,-1-73,1-1,2 0,1 0,1 0,2-1,1 0,2-1,0-1,2 0,1 0,2-2,0 0,2-1,31 32,-18-26,1-1,1-1,2-2,1-2,1-1,0-3,2 0,1-3,80 24,26-6,282 31,159-38,-409-32,-1-8,-1-7,0-9,-2-7,300-100,-403 110,-1-5,-1-2,-2-3,-1-4,-2-2,85-68,70-60,-164 128,-1-2,-1-3,-3-2,81-94,-55 57,-65 69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01:03:09.98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14:19.027"/>
    </inkml:context>
    <inkml:brush xml:id="br0">
      <inkml:brushProperty name="width" value="0.025" units="cm"/>
      <inkml:brushProperty name="height" value="0.025" units="cm"/>
      <inkml:brushProperty name="color" value="#E71224"/>
    </inkml:brush>
  </inkml:definitions>
  <inkml:trace contextRef="#ctx0" brushRef="#br0">2697 469 24575,'-2'-6'0,"-1"0"0,1-1 0,-2 0 0,-3-1 0,-6-4 0,-7-5 0,-3-2 0,-2 2 0,-1-1 0,5 4 0,-1-2 0,6 4 0,3 2 0,4 3 0,2 1 0,1 2 0,0 0 0,0 1 0,-1-1 0,-3 0 0,-1-2 0,-2-1 0,2 1 0,-4-1 0,-1 0 0,-7-3 0,-6 0 0,-13-3 0,2 0 0,-4-2 0,6 2 0,6 1 0,5 2 0,6 1 0,-2-3 0,-4-3 0,-8-3 0,-1 1 0,8 4 0,11 5 0,9 6 0,-5 1 0,-9-2 0,-15-1 0,-4 1 0,-1-1 0,-5 0 0,-4-1 0,-11-2 0,2 1 0,3 2 0,11 2 0,8 1 0,1 1 0,5-1 0,-2 1 0,-1 1 0,0 0 0,-4 0 0,-11 0 0,2-1 0,-4 3 0,14 0 0,7 1 0,10 0 0,3 0 0,1-1 0,1 1 0,-2 0 0,-3 1 0,-5 0 0,-2 2 0,-5 0 0,4 0 0,-2 0 0,3 1 0,-2-1 0,2 0 0,0-1 0,7-3 0,2 2 0,2-1 0,-1 1 0,0-1 0,-2 0 0,3 0 0,2-1 0,3 0 0,-1 1 0,-2-1 0,-1 1 0,-3 0 0,2 0 0,-1 0 0,-1 2 0,-3 0 0,1 1 0,1-1 0,5-2 0,6-1 0,4-1 0,1-1 0,-1 0 0,-2 2 0,-3 0 0,1 2 0,-2 0 0,2 2 0,-1 2 0,1-2 0,-2 2 0,3-2 0,0 2 0,0-2 0,-1 3 0,-1 1 0,0 2 0,-1-1 0,2 3 0,-2 1 0,1 2 0,-1 1 0,2-1 0,3-1 0,1 1 0,1 2 0,-1 0 0,1 0 0,1-3 0,1 0 0,2-1 0,1 1 0,-1 1 0,2 0 0,-2-1 0,3 3 0,2-1 0,3 4 0,2-2 0,2 0 0,-1-1 0,1-4 0,1 0 0,-2-4 0,1 0 0,-3-2 0,-1-1 0,-2-2 0,3 1 0,3 0 0,4 1 0,6 0 0,5 0 0,0 0 0,3-1 0,-5 0 0,1 0 0,1 2 0,6 0 0,6 2 0,-1-2 0,7 1 0,-9-2 0,4-2 0,-5 0 0,-1-2 0,-1 0 0,6 1 0,10-1 0,10 0 0,6-2 0,-1-2 0,-11-1 0,3 0 0,-8-2 0,9-2 0,5-2 0,3-1 0,2-1 0,-13 0 0,-2-1 0,-15 0 0,1-1 0,-4 0 0,1 0 0,-2-1 0,4 1 0,-5 0 0,2-1 0,-4-1 0,-2 0 0,-3 2 0,2 0 0,-3 0 0,8 0 0,2-1 0,0-1 0,-2 1 0,-6 1 0,-2 0 0,-4 1 0,3 0 0,0 0 0,1 2 0,-3 1 0,1-1 0,-4 2 0,-1 0 0,2 1 0,1-1 0,0 1 0,0 0 0,-1-1 0,1 1 0,-1-1 0,-1 1 0,-4 0 0,-4 1 0,-3 2 0,-4-1 0,2 0 0,1-1 0,1 1 0,2-2 0,3 1 0,2-3 0,3 1 0,1-2 0,1 0 0,-1 1 0,1-2 0,-3 1 0,-3 2 0,-4 0 0,-5 3 0,-1 0 0,-2 1 0,0-1 0,1-1 0,2-1 0,0-1 0,3-2 0,1-1 0,2 0 0,-2 0 0,-1 0 0,-1 1 0,-1 0 0,-2 3 0,-1 1 0,-1 1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19:11.079"/>
    </inkml:context>
    <inkml:brush xml:id="br0">
      <inkml:brushProperty name="width" value="0.025" units="cm"/>
      <inkml:brushProperty name="height" value="0.025" units="cm"/>
      <inkml:brushProperty name="color" value="#E71224"/>
    </inkml:brush>
  </inkml:definitions>
  <inkml:trace contextRef="#ctx0" brushRef="#br0">1941 367 24575,'2'-8'0,"-1"2"0,1-1 0,-2 0 0,0 1 0,-1-1 0,-1-1 0,-2 0 0,0-1 0,-4 0 0,-5-2 0,-7-2 0,0 1 0,-5-2 0,7 4 0,-1 0 0,2 2 0,-3 1 0,-1 0 0,-8-2 0,-2 1 0,-5-3 0,1 0 0,1-1 0,4 1 0,-3-1 0,2 1 0,-6-1 0,0 0 0,1 0 0,4 3 0,6 2 0,0 0 0,-3 1 0,-5-1 0,-3-1 0,-1 0 0,3 0 0,0 2 0,4 2 0,-3 0 0,0 2 0,-1 1 0,0 0 0,2 1 0,2 1 0,4 1 0,1 1 0,2 0 0,1 1 0,3 0 0,-1 1 0,1 0 0,-1 1 0,2-1 0,-3 1 0,3-2 0,-1 2 0,4-3 0,5 0 0,2 0 0,-2 0 0,0 0 0,-4 1 0,1 1 0,0-1 0,-2 1 0,-4 0 0,-5 2 0,1-1 0,1-1 0,7 0 0,2-2 0,2 1 0,-1 0 0,-1 0 0,-3 2 0,0-1 0,2 0 0,2 0 0,2 0 0,0 0 0,1 0 0,-1 0 0,3-1 0,0 1 0,2 1 0,-3 1 0,0 1 0,-4 1 0,3 0 0,0 0 0,0-1 0,0 1 0,0 2 0,-1 0 0,1 1 0,0 1 0,0 0 0,0 0 0,2-2 0,1-1 0,1 0 0,-1 0 0,1 2 0,0-1 0,1-1 0,3-2 0,0 1 0,1-2 0,-1 2 0,0-2 0,0 1 0,0 0 0,2 2 0,-1 1 0,1 2 0,-1-1 0,1-2 0,0 1 0,0-2 0,0 2 0,0 0 0,0 0 0,1 0 0,2 2 0,1 1 0,4 2 0,-1 1 0,1-3 0,-3 1 0,0-4 0,-1 3 0,1-1 0,2 3 0,2 0 0,-2-1 0,-1-4 0,-3-3 0,2 0 0,0 1 0,4 2 0,1 1 0,4 0 0,-1 0 0,0-2 0,-2 0 0,-3-2 0,1 0 0,1 2 0,6 0 0,0 0 0,1-2 0,0 0 0,-2-1 0,1 0 0,3 1 0,2 0 0,3 0 0,6 2 0,1-1 0,4 0 0,1 0 0,1-1 0,-4-1 0,3 0 0,-3-4 0,2 2 0,3-3 0,0 2 0,-2-3 0,7 1 0,-2 0 0,6 0 0,-2 2 0,0-2 0,-3-1 0,-3-2 0,-2-1 0,-3-1 0,3-1 0,0-2 0,3-2 0,-5 0 0,6-2 0,-3 0 0,3 2 0,0-2 0,-2 2 0,0 1 0,-6 0 0,5 0 0,-5-3 0,4 0 0,0-2 0,-2 0 0,-8 2 0,-4-2 0,-7 2 0,-1 0 0,0-1 0,-1 1 0,0 0 0,0-1 0,-3 2 0,1-3 0,0 0 0,2-1 0,1 1 0,0 0 0,0 0 0,0 0 0,-3-1 0,-2-1 0,-1 0 0,-2 0 0,0 0 0,-2 0 0,-1 1 0,1-2 0,-2-1 0,0 1 0,-1-5 0,-3 0 0,0 0 0,0 3 0,0 1 0,0 3 0,0 1 0,1-1 0,-3-1 0,0-2 0,0 2 0,0 3 0,2 4 0,1 2 0,-1 1 0,0-2 0,-1 2 0,1 0 0,-1 1 0,1 2 0,-1 0 0,1 1 0,-2-1 0,1 0 0,-3-1 0,-3-1 0,-5-3 0,-3 1 0,2 0 0,2 2 0,4 1 0,1 1 0,2 0 0,1 1 0,1-1 0,-4 1 0,-1-1 0,-9-2 0,3 0 0,-2-1 0,5 1 0,4 2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20:16.498"/>
    </inkml:context>
    <inkml:brush xml:id="br0">
      <inkml:brushProperty name="width" value="0.025" units="cm"/>
      <inkml:brushProperty name="height" value="0.025" units="cm"/>
      <inkml:brushProperty name="color" value="#E71224"/>
    </inkml:brush>
  </inkml:definitions>
  <inkml:trace contextRef="#ctx0" brushRef="#br0">1480 217 24575,'-9'-8'0,"-1"0"0,-10-4 0,-1 1 0,-5-1 0,2 0 0,0 1 0,4 1 0,3 2 0,4 2 0,5 2 0,1 0 0,0 2 0,-3-2 0,-2 0 0,-9-3 0,-2-1 0,-5 1 0,-2-1 0,2 1 0,3 1 0,3 0 0,4 1 0,2 0 0,-2 1 0,-4-2 0,-3 0 0,-8-1 0,1 2 0,-2 1 0,3 2 0,4 2 0,1-1 0,4 1 0,-2-1 0,0 0 0,-5 1 0,-1-1 0,4 1 0,4-1 0,0 1 0,-3 0 0,-6-1 0,0 1 0,2-1 0,5 1 0,6 0 0,3 2 0,0 0 0,0 1 0,-1 0 0,-1 1 0,0 0 0,-2 2 0,-3 0 0,-1 1 0,-2 2 0,1 0 0,4-1 0,2-1 0,3 0 0,0-1 0,1 0 0,3-1 0,2 0 0,4-1 0,0 0 0,1 1 0,0 2 0,-4 0 0,1 3 0,-2 0 0,-2 3 0,1 1 0,-1 3 0,2-2 0,2 1 0,1-1 0,2-1 0,1-1 0,-2 1 0,2 1 0,1 0 0,-1 0 0,0 3 0,1-2 0,0 0 0,0 0 0,2-2 0,-1-2 0,2 1 0,15 32 0,-8-25 0,13 26 0,-14-34 0,3 1 0,1 0 0,7 3 0,2-1 0,1 0 0,1 0 0,-3-2 0,1 0 0,2 0 0,0-1 0,0-2 0,4-2 0,2-1 0,3 0 0,7-1 0,-1 0 0,4-1 0,-3 1 0,-7-1 0,-6 0 0,-8-3 0,-3 2 0,0-2 0,4 0 0,7-1 0,5-1 0,2-1 0,7-1 0,-2-1 0,2-1 0,-7 0 0,-4-1 0,-8 2 0,1 0 0,-3 1 0,4-2 0,3 0 0,3-2 0,1 0 0,3-4 0,-2 2 0,2-4 0,-4 1 0,-2-1 0,-5 1 0,-2 1 0,1-1 0,-4 0 0,2-1 0,0-3 0,1-1 0,-2 1 0,4-2 0,-3 4 0,2-1 0,-5 2 0,-1 1 0,-4 0 0,1-1 0,-2 1 0,-1 0 0,-1 0 0,-4 1 0,0 3 0,-2 0 0,0 3 0,-1-1 0,2-1 0,0-2 0,0 0 0,-1-1 0,0 0 0,1 1 0,-2 0 0,1 1 0,-1 0 0,0 1 0,1-2 0,0 0 0,0 0 0,0 1 0,-1 2 0,0 2 0,0 1 0,0 0 0,0 0 0,0 0 0,0 1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7:21:24.066"/>
    </inkml:context>
    <inkml:brush xml:id="br0">
      <inkml:brushProperty name="width" value="0.025" units="cm"/>
      <inkml:brushProperty name="height" value="0.025" units="cm"/>
      <inkml:brushProperty name="color" value="#E71224"/>
    </inkml:brush>
  </inkml:definitions>
  <inkml:trace contextRef="#ctx0" brushRef="#br0">519 863 24575,'8'0'0,"3"0"0,7 0 0,5 1 0,5 2 0,9 2 0,11 2 0,5 0 0,15 1 0,2-3 0,7 0 0,0-3 0,-1-1 0,-11-3 0,5 1 0,-10-5 0,2 1 0,-7 0 0,-7-1 0,-8 2 0,-12 1 0,-3 0 0,-5 1 0,3 0 0,5-1 0,2-3 0,2 1 0,3-3 0,2 1 0,1-3 0,3 0 0,-1 0 0,-5 0 0,1 0 0,-4-1 0,2-1 0,2-2 0,1-1 0,-4-1 0,0-2 0,-10 1 0,-4 0 0,-8 4 0,-4 0 0,-3 3 0,-2 0 0,1 3 0,0-2 0,2-4 0,0-4 0,1-3 0,-2-1 0,-1-1 0,-1 3 0,0-4 0,-1 4 0,-3-3 0,0 5 0,-4-5 0,0 0 0,-2-3 0,0 0 0,-1 1 0,-1 2 0,-4 0 0,-1 1 0,-1 2 0,1 0 0,2 4 0,1 1 0,0 1 0,-1 1 0,-5 0 0,-3 1 0,-7 0 0,-1 2 0,-12 1 0,-4 0 0,-7 0 0,-9-2 0,-1 0 0,-6 0 0,5 2 0,-3 1 0,6 3 0,-1 0 0,-2 0 0,4 0 0,2 1 0,0 2 0,7 0 0,-3 1 0,6-1 0,0 0 0,4-1 0,-8 1 0,2 1 0,-7 0 0,1 0 0,-2 2 0,3-1 0,-4 0 0,6 1 0,-3-1 0,8 2 0,6 0 0,11 0 0,6 2 0,0 0 0,-1 0 0,-2 2 0,1-1 0,3 3 0,0-1 0,4 2 0,-2 0 0,-1 3 0,1 1 0,1 1 0,4-1 0,2 4 0,3 2 0,1 1 0,1 1 0,3-3 0,2-4 0,2 0 0,1-3 0,0 1 0,1 0 0,0-3 0,0-2 0,1 0 0,0-1 0,0 2 0,2-1 0,0 0 0,0 0 0,1 0 0,1 1 0,0-1 0,3 4 0,0-3 0,1 1 0,-2-4 0,-1-3 0,-2-2 0,1-1 0,3-1 0,1 0 0,-1-2 0,0 0 0,-2-1 0,3-3 0,0-1 0,-1 0 0,-1 0 0,-1 2 0,-3 2 0,-2 2 0,2-1 0,0-2 0,3-1 0,-3 2 0,-2 3 0,-6 6 0,-2 3 0,-2 3 0,1-2 0,3-4 0,2 0 0,1-4 0,1 1 0,-2 3 0,-1 3 0,-2 2 0,-1 3 0,-1 3 0,0 5 0,2 8 0,4-2 0,5 2 0,5-5 0,2 0 0,0-5 0,0-5 0,0-3 0,5-1 0,4 2 0,4-1 0,-4-2 0,-3-3 0,-6-1 0,0 0 0,1 3 0,3 1 0,2 3 0,2 1 0,4 1 0,2 0 0,7 1 0,-2-2 0,1 0 0,-2-2 0,-1-1 0,-1-3 0,0-1 0,-4-2 0,-4 0 0,-6-2 0,-8-2 0,-3 0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6A05AA-CA4B-419B-8B16-BDE885B86418}" type="datetimeFigureOut">
              <a:rPr lang="en-US" smtClean="0"/>
              <a:t>9/18/20</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EDB4D-48B5-49B0-A2EE-7169AC647BE7}" type="slidenum">
              <a:rPr lang="en-US" smtClean="0"/>
              <a:t>‹#›</a:t>
            </a:fld>
            <a:endParaRPr lang="en-US"/>
          </a:p>
        </p:txBody>
      </p:sp>
    </p:spTree>
    <p:extLst>
      <p:ext uri="{BB962C8B-B14F-4D97-AF65-F5344CB8AC3E}">
        <p14:creationId xmlns:p14="http://schemas.microsoft.com/office/powerpoint/2010/main" val="2338402580"/>
      </p:ext>
    </p:extLst>
  </p:cSld>
  <p:clrMap bg1="lt1" tx1="dk1" bg2="lt2" tx2="dk2" accent1="accent1" accent2="accent2" accent3="accent3" accent4="accent4" accent5="accent5" accent6="accent6" hlink="hlink" folHlink="folHlink"/>
  <p:notesStyle>
    <a:lvl1pPr marL="0" algn="l" defTabSz="957925" rtl="0" eaLnBrk="1" latinLnBrk="0" hangingPunct="1">
      <a:defRPr sz="1200" kern="1200">
        <a:solidFill>
          <a:schemeClr val="tx1"/>
        </a:solidFill>
        <a:latin typeface="+mn-lt"/>
        <a:ea typeface="+mn-ea"/>
        <a:cs typeface="+mn-cs"/>
      </a:defRPr>
    </a:lvl1pPr>
    <a:lvl2pPr marL="478963" algn="l" defTabSz="957925" rtl="0" eaLnBrk="1" latinLnBrk="0" hangingPunct="1">
      <a:defRPr sz="1200" kern="1200">
        <a:solidFill>
          <a:schemeClr val="tx1"/>
        </a:solidFill>
        <a:latin typeface="+mn-lt"/>
        <a:ea typeface="+mn-ea"/>
        <a:cs typeface="+mn-cs"/>
      </a:defRPr>
    </a:lvl2pPr>
    <a:lvl3pPr marL="957925" algn="l" defTabSz="957925" rtl="0" eaLnBrk="1" latinLnBrk="0" hangingPunct="1">
      <a:defRPr sz="1200" kern="1200">
        <a:solidFill>
          <a:schemeClr val="tx1"/>
        </a:solidFill>
        <a:latin typeface="+mn-lt"/>
        <a:ea typeface="+mn-ea"/>
        <a:cs typeface="+mn-cs"/>
      </a:defRPr>
    </a:lvl3pPr>
    <a:lvl4pPr marL="1436888" algn="l" defTabSz="957925" rtl="0" eaLnBrk="1" latinLnBrk="0" hangingPunct="1">
      <a:defRPr sz="1200" kern="1200">
        <a:solidFill>
          <a:schemeClr val="tx1"/>
        </a:solidFill>
        <a:latin typeface="+mn-lt"/>
        <a:ea typeface="+mn-ea"/>
        <a:cs typeface="+mn-cs"/>
      </a:defRPr>
    </a:lvl4pPr>
    <a:lvl5pPr marL="1915851" algn="l" defTabSz="957925" rtl="0" eaLnBrk="1" latinLnBrk="0" hangingPunct="1">
      <a:defRPr sz="1200" kern="1200">
        <a:solidFill>
          <a:schemeClr val="tx1"/>
        </a:solidFill>
        <a:latin typeface="+mn-lt"/>
        <a:ea typeface="+mn-ea"/>
        <a:cs typeface="+mn-cs"/>
      </a:defRPr>
    </a:lvl5pPr>
    <a:lvl6pPr marL="2394814" algn="l" defTabSz="957925" rtl="0" eaLnBrk="1" latinLnBrk="0" hangingPunct="1">
      <a:defRPr sz="1200" kern="1200">
        <a:solidFill>
          <a:schemeClr val="tx1"/>
        </a:solidFill>
        <a:latin typeface="+mn-lt"/>
        <a:ea typeface="+mn-ea"/>
        <a:cs typeface="+mn-cs"/>
      </a:defRPr>
    </a:lvl6pPr>
    <a:lvl7pPr marL="2873776" algn="l" defTabSz="957925" rtl="0" eaLnBrk="1" latinLnBrk="0" hangingPunct="1">
      <a:defRPr sz="1200" kern="1200">
        <a:solidFill>
          <a:schemeClr val="tx1"/>
        </a:solidFill>
        <a:latin typeface="+mn-lt"/>
        <a:ea typeface="+mn-ea"/>
        <a:cs typeface="+mn-cs"/>
      </a:defRPr>
    </a:lvl7pPr>
    <a:lvl8pPr marL="3352739" algn="l" defTabSz="957925" rtl="0" eaLnBrk="1" latinLnBrk="0" hangingPunct="1">
      <a:defRPr sz="1200" kern="1200">
        <a:solidFill>
          <a:schemeClr val="tx1"/>
        </a:solidFill>
        <a:latin typeface="+mn-lt"/>
        <a:ea typeface="+mn-ea"/>
        <a:cs typeface="+mn-cs"/>
      </a:defRPr>
    </a:lvl8pPr>
    <a:lvl9pPr marL="3831702" algn="l" defTabSz="95792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7590" y="596019"/>
            <a:ext cx="8136382"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87590" y="3886200"/>
            <a:ext cx="8136382"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D3C73D-ABEF-4924-A4FC-2EA730951D82}"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6343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4150" y="4377486"/>
            <a:ext cx="8030758"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94152" y="996188"/>
            <a:ext cx="7909879"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94150" y="5284990"/>
            <a:ext cx="8030758"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C93582-9016-49AE-AE38-DB03A4B4EDE7}" type="datetime1">
              <a:rPr lang="en-US" smtClean="0"/>
              <a:t>9/18/20</a:t>
            </a:fld>
            <a:endParaRPr lang="en-US"/>
          </a:p>
        </p:txBody>
      </p:sp>
      <p:sp>
        <p:nvSpPr>
          <p:cNvPr id="6" name="Footer Placeholder 5"/>
          <p:cNvSpPr>
            <a:spLocks noGrp="1"/>
          </p:cNvSpPr>
          <p:nvPr>
            <p:ph type="ftr" sz="quarter" idx="11"/>
          </p:nvPr>
        </p:nvSpPr>
        <p:spPr>
          <a:xfrm>
            <a:off x="994151" y="6181345"/>
            <a:ext cx="5782051" cy="365125"/>
          </a:xfrm>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43243740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596018"/>
            <a:ext cx="8137430"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6543" y="4343400"/>
            <a:ext cx="8137430"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93582-9016-49AE-AE38-DB03A4B4EDE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409473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32470" y="860276"/>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8546224" y="2985923"/>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175355" y="596019"/>
            <a:ext cx="7555291"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1139" y="3650606"/>
            <a:ext cx="7183722"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86543" y="4641206"/>
            <a:ext cx="8137429"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93582-9016-49AE-AE38-DB03A4B4EDE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3006679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6543" y="3603566"/>
            <a:ext cx="8138366"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9434" y="5072366"/>
            <a:ext cx="8138367"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93582-9016-49AE-AE38-DB03A4B4EDE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0804592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632470" y="753851"/>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8544853" y="2879498"/>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175355" y="596019"/>
            <a:ext cx="7555291"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86543" y="3886200"/>
            <a:ext cx="8138366"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6543" y="4939862"/>
            <a:ext cx="8138366"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93582-9016-49AE-AE38-DB03A4B4EDE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28112973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86542" y="596018"/>
            <a:ext cx="8137429"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86542" y="3682942"/>
            <a:ext cx="8137429"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6543" y="4732224"/>
            <a:ext cx="8137428"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93582-9016-49AE-AE38-DB03A4B4EDE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16944335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86543" y="596018"/>
            <a:ext cx="8137429"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4F0CA5-EE08-4171-8F08-763279F5DE9F}"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95980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97684" y="596018"/>
            <a:ext cx="1926288"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6543" y="596018"/>
            <a:ext cx="6092815"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34FC7-0D11-4EA7-9ED1-3FB9617C0A83}"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63281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DF3730-F790-478C-B429-C32A7CC49612}"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09529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590" y="3270699"/>
            <a:ext cx="8136382"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7590" y="5103810"/>
            <a:ext cx="8136382"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692E0-207E-488E-AF4D-3D176A211797}"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12983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6543" y="2060899"/>
            <a:ext cx="3992162"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7295" y="2060898"/>
            <a:ext cx="3996676"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1B2CDD-F809-468F-A119-933802DAB89C}" type="datetime1">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55986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98499" y="2060898"/>
            <a:ext cx="3680206"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6543" y="2786028"/>
            <a:ext cx="3992162"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9329" y="2060899"/>
            <a:ext cx="3704643"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29" y="2786028"/>
            <a:ext cx="400998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7F80B7-EB3B-4BCD-AB8F-4AFE45CCA5B6}" type="datetime1">
              <a:rPr lang="en-US" smtClean="0"/>
              <a:t>9/18/20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880426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E7C3FF-A7D6-4717-9985-97085D69DBE9}" type="datetime1">
              <a:rPr lang="en-US" smtClean="0"/>
              <a:t>9/18/20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48322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877E7-06F0-4BFD-AC5E-212568EBD9BB}" type="datetime1">
              <a:rPr lang="en-US" smtClean="0"/>
              <a:t>9/18/20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65892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1754928"/>
            <a:ext cx="295698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4147928" y="596019"/>
            <a:ext cx="487604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6543" y="3126528"/>
            <a:ext cx="295698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D8384D-B175-4A3D-8C58-9EAB3427DEB8}" type="datetime1">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01944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1898269"/>
            <a:ext cx="479245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975062" y="-18288"/>
            <a:ext cx="2708401"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85429" y="3269869"/>
            <a:ext cx="479245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900620" y="6181345"/>
            <a:ext cx="778377" cy="365125"/>
          </a:xfrm>
        </p:spPr>
        <p:txBody>
          <a:bodyPr/>
          <a:lstStyle/>
          <a:p>
            <a:fld id="{CAADA16A-79FB-4173-BFEB-F42AEBBF00BD}" type="datetime1">
              <a:rPr lang="en-US" smtClean="0"/>
              <a:t>9/18/20</a:t>
            </a:fld>
            <a:endParaRPr lang="en-US"/>
          </a:p>
        </p:txBody>
      </p:sp>
      <p:sp>
        <p:nvSpPr>
          <p:cNvPr id="6" name="Footer Placeholder 5"/>
          <p:cNvSpPr>
            <a:spLocks noGrp="1"/>
          </p:cNvSpPr>
          <p:nvPr>
            <p:ph type="ftr" sz="quarter" idx="11"/>
          </p:nvPr>
        </p:nvSpPr>
        <p:spPr>
          <a:xfrm>
            <a:off x="886544" y="6181345"/>
            <a:ext cx="4014075" cy="365125"/>
          </a:xfrm>
        </p:spPr>
        <p:txBody>
          <a:bodyPr/>
          <a:lstStyle/>
          <a:p>
            <a:endParaRPr lang="en-US"/>
          </a:p>
        </p:txBody>
      </p:sp>
      <p:sp>
        <p:nvSpPr>
          <p:cNvPr id="7" name="Slide Number Placeholder 6"/>
          <p:cNvSpPr>
            <a:spLocks noGrp="1"/>
          </p:cNvSpPr>
          <p:nvPr>
            <p:ph type="sldNum" sz="quarter" idx="12"/>
          </p:nvPr>
        </p:nvSpPr>
        <p:spPr>
          <a:xfrm>
            <a:off x="8692951" y="6181344"/>
            <a:ext cx="330618" cy="329250"/>
          </a:xfrm>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79420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6543" y="596018"/>
            <a:ext cx="8137429"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6544" y="2060898"/>
            <a:ext cx="8137428"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97684" y="6178261"/>
            <a:ext cx="139475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08C93582-9016-49AE-AE38-DB03A4B4EDE7}" type="datetime1">
              <a:rPr lang="en-US" smtClean="0"/>
              <a:t>9/18/20</a:t>
            </a:fld>
            <a:endParaRPr lang="en-US"/>
          </a:p>
        </p:txBody>
      </p:sp>
      <p:sp>
        <p:nvSpPr>
          <p:cNvPr id="5" name="Footer Placeholder 4"/>
          <p:cNvSpPr>
            <a:spLocks noGrp="1"/>
          </p:cNvSpPr>
          <p:nvPr>
            <p:ph type="ftr" sz="quarter" idx="3"/>
          </p:nvPr>
        </p:nvSpPr>
        <p:spPr>
          <a:xfrm>
            <a:off x="886543" y="6178261"/>
            <a:ext cx="6092815"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8576969" y="6178261"/>
            <a:ext cx="447940"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172855B8-4569-417D-AF52-D0F7148BCFF3}" type="slidenum">
              <a:rPr lang="en-US" smtClean="0"/>
              <a:t>‹#›</a:t>
            </a:fld>
            <a:endParaRPr lang="en-US"/>
          </a:p>
        </p:txBody>
      </p:sp>
    </p:spTree>
    <p:extLst>
      <p:ext uri="{BB962C8B-B14F-4D97-AF65-F5344CB8AC3E}">
        <p14:creationId xmlns:p14="http://schemas.microsoft.com/office/powerpoint/2010/main" val="8233846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hyperlink" Target="http://faculty.missouri.edu/chakraborty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console.aws.amazon.com/ec2/home?region=ca-central-1#launchAmi=ami-0bdd24fd36f07b638" TargetMode="External"/><Relationship Id="rId13" Type="http://schemas.openxmlformats.org/officeDocument/2006/relationships/hyperlink" Target="https://console.aws.amazon.com/ec2/home?region=sa-east-1#launchAmi=ami-0b900643456dfb4d9" TargetMode="External"/><Relationship Id="rId18" Type="http://schemas.openxmlformats.org/officeDocument/2006/relationships/hyperlink" Target="https://console.aws.amazon.com/ec2/home?region=ap-southeast-2#launchAmi=ami-0c48131b082d5cb01" TargetMode="External"/><Relationship Id="rId3" Type="http://schemas.openxmlformats.org/officeDocument/2006/relationships/hyperlink" Target="https://console.aws.amazon.com/ec2/home?region=eu-west-1#launchAmi=ami-05bf201d51b1db642" TargetMode="External"/><Relationship Id="rId7" Type="http://schemas.openxmlformats.org/officeDocument/2006/relationships/hyperlink" Target="https://console.aws.amazon.com/ec2/home?region=eu-north-1#launchAmi=ami-0fa80e7cbbc94e3b7" TargetMode="External"/><Relationship Id="rId12" Type="http://schemas.openxmlformats.org/officeDocument/2006/relationships/hyperlink" Target="https://console.aws.amazon.com/ec2/home?region=us-west-2#launchAmi=ami-0dc8133a777c1be2c" TargetMode="External"/><Relationship Id="rId17" Type="http://schemas.openxmlformats.org/officeDocument/2006/relationships/hyperlink" Target="https://console.aws.amazon.com/ec2/home?region=ap-northeast-2#launchAmi=ami-00c627e2e3173aeb7" TargetMode="External"/><Relationship Id="rId2" Type="http://schemas.openxmlformats.org/officeDocument/2006/relationships/hyperlink" Target="https://www.louisaslett.com/RStudio_AMI/" TargetMode="External"/><Relationship Id="rId16" Type="http://schemas.openxmlformats.org/officeDocument/2006/relationships/hyperlink" Target="https://console.aws.amazon.com/ec2/home?region=ap-east-1#launchAmi=ami-9191d2e0" TargetMode="External"/><Relationship Id="rId1" Type="http://schemas.openxmlformats.org/officeDocument/2006/relationships/slideLayout" Target="../slideLayouts/slideLayout2.xml"/><Relationship Id="rId6" Type="http://schemas.openxmlformats.org/officeDocument/2006/relationships/hyperlink" Target="https://console.aws.amazon.com/ec2/home?region=eu-central-1#launchAmi=ami-076abd591c4335092" TargetMode="External"/><Relationship Id="rId11" Type="http://schemas.openxmlformats.org/officeDocument/2006/relationships/hyperlink" Target="https://console.aws.amazon.com/ec2/home?region=us-west-1#launchAmi=ami-01c4bf25032f468d5" TargetMode="External"/><Relationship Id="rId5" Type="http://schemas.openxmlformats.org/officeDocument/2006/relationships/hyperlink" Target="https://console.aws.amazon.com/ec2/home?region=eu-west-3#launchAmi=ami-005af3b164a016fac" TargetMode="External"/><Relationship Id="rId15" Type="http://schemas.openxmlformats.org/officeDocument/2006/relationships/hyperlink" Target="https://console.aws.amazon.com/ec2/home?region=ap-northeast-1#launchAmi=ami-00b6908a3a1faec83" TargetMode="External"/><Relationship Id="rId10" Type="http://schemas.openxmlformats.org/officeDocument/2006/relationships/hyperlink" Target="https://console.aws.amazon.com/ec2/home?region=us-east-2#launchAmi=ami-07083dcdc7b7e0160" TargetMode="External"/><Relationship Id="rId19" Type="http://schemas.openxmlformats.org/officeDocument/2006/relationships/hyperlink" Target="https://console.aws.amazon.com/ec2/home?region=ap-south-1#launchAmi=ami-0136f51bfeac09417" TargetMode="External"/><Relationship Id="rId4" Type="http://schemas.openxmlformats.org/officeDocument/2006/relationships/hyperlink" Target="https://console.aws.amazon.com/ec2/home?region=eu-west-2#launchAmi=ami-0b4be5cd9e848fabb" TargetMode="External"/><Relationship Id="rId9" Type="http://schemas.openxmlformats.org/officeDocument/2006/relationships/hyperlink" Target="https://console.aws.amazon.com/ec2/home?region=us-east-1#launchAmi=ami-0f2290fdad793f863" TargetMode="External"/><Relationship Id="rId14" Type="http://schemas.openxmlformats.org/officeDocument/2006/relationships/hyperlink" Target="https://console.aws.amazon.com/ec2/home?region=ap-southeast-1#launchAmi=ami-0cba549926c171ab2"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ws.amazon.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customXml" Target="../ink/ink26.xml"/><Relationship Id="rId18" Type="http://schemas.openxmlformats.org/officeDocument/2006/relationships/customXml" Target="../ink/ink31.xml"/><Relationship Id="rId26" Type="http://schemas.openxmlformats.org/officeDocument/2006/relationships/customXml" Target="../ink/ink39.xml"/><Relationship Id="rId3" Type="http://schemas.openxmlformats.org/officeDocument/2006/relationships/customXml" Target="../ink/ink17.xml"/><Relationship Id="rId21" Type="http://schemas.openxmlformats.org/officeDocument/2006/relationships/customXml" Target="../ink/ink34.xml"/><Relationship Id="rId7" Type="http://schemas.openxmlformats.org/officeDocument/2006/relationships/customXml" Target="../ink/ink20.xml"/><Relationship Id="rId12" Type="http://schemas.openxmlformats.org/officeDocument/2006/relationships/customXml" Target="../ink/ink25.xml"/><Relationship Id="rId17" Type="http://schemas.openxmlformats.org/officeDocument/2006/relationships/customXml" Target="../ink/ink30.xml"/><Relationship Id="rId25" Type="http://schemas.openxmlformats.org/officeDocument/2006/relationships/customXml" Target="../ink/ink38.xml"/><Relationship Id="rId2" Type="http://schemas.openxmlformats.org/officeDocument/2006/relationships/image" Target="../media/image43.png"/><Relationship Id="rId16" Type="http://schemas.openxmlformats.org/officeDocument/2006/relationships/customXml" Target="../ink/ink29.xml"/><Relationship Id="rId20" Type="http://schemas.openxmlformats.org/officeDocument/2006/relationships/customXml" Target="../ink/ink33.xml"/><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customXml" Target="../ink/ink24.xml"/><Relationship Id="rId24" Type="http://schemas.openxmlformats.org/officeDocument/2006/relationships/customXml" Target="../ink/ink37.xml"/><Relationship Id="rId5" Type="http://schemas.openxmlformats.org/officeDocument/2006/relationships/customXml" Target="../ink/ink18.xml"/><Relationship Id="rId15" Type="http://schemas.openxmlformats.org/officeDocument/2006/relationships/customXml" Target="../ink/ink28.xml"/><Relationship Id="rId23" Type="http://schemas.openxmlformats.org/officeDocument/2006/relationships/customXml" Target="../ink/ink36.xml"/><Relationship Id="rId28" Type="http://schemas.openxmlformats.org/officeDocument/2006/relationships/customXml" Target="../ink/ink41.xml"/><Relationship Id="rId10" Type="http://schemas.openxmlformats.org/officeDocument/2006/relationships/customXml" Target="../ink/ink23.xml"/><Relationship Id="rId19" Type="http://schemas.openxmlformats.org/officeDocument/2006/relationships/customXml" Target="../ink/ink32.xml"/><Relationship Id="rId31" Type="http://schemas.openxmlformats.org/officeDocument/2006/relationships/customXml" Target="../ink/ink43.xml"/><Relationship Id="rId4" Type="http://schemas.openxmlformats.org/officeDocument/2006/relationships/image" Target="../media/image44.png"/><Relationship Id="rId9" Type="http://schemas.openxmlformats.org/officeDocument/2006/relationships/customXml" Target="../ink/ink22.xml"/><Relationship Id="rId14" Type="http://schemas.openxmlformats.org/officeDocument/2006/relationships/customXml" Target="../ink/ink27.xml"/><Relationship Id="rId22" Type="http://schemas.openxmlformats.org/officeDocument/2006/relationships/customXml" Target="../ink/ink35.xml"/><Relationship Id="rId27" Type="http://schemas.openxmlformats.org/officeDocument/2006/relationships/customXml" Target="../ink/ink40.xml"/><Relationship Id="rId30" Type="http://schemas.openxmlformats.org/officeDocument/2006/relationships/customXml" Target="../ink/ink42.xml"/></Relationships>
</file>

<file path=ppt/slides/_rels/slide31.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4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48.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50.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5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5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56.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faculty.missouri.edu/chakrabortys/" TargetMode="External"/><Relationship Id="rId2" Type="http://schemas.openxmlformats.org/officeDocument/2006/relationships/hyperlink" Target="mailto:CHAKRABORTYS@MISSOURI.EDU" TargetMode="Externa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keras.io/" TargetMode="External"/><Relationship Id="rId3" Type="http://schemas.openxmlformats.org/officeDocument/2006/relationships/hyperlink" Target="https://spark.rstudio.com/" TargetMode="External"/><Relationship Id="rId7" Type="http://schemas.openxmlformats.org/officeDocument/2006/relationships/hyperlink" Target="https://www.tensorflow.org/" TargetMode="External"/><Relationship Id="rId2" Type="http://schemas.openxmlformats.org/officeDocument/2006/relationships/hyperlink" Target="https://www.h2o.ai/products/h2o/" TargetMode="External"/><Relationship Id="rId1" Type="http://schemas.openxmlformats.org/officeDocument/2006/relationships/slideLayout" Target="../slideLayouts/slideLayout2.xml"/><Relationship Id="rId6" Type="http://schemas.openxmlformats.org/officeDocument/2006/relationships/hyperlink" Target="https://greta-stats.org/" TargetMode="External"/><Relationship Id="rId5" Type="http://schemas.openxmlformats.org/officeDocument/2006/relationships/hyperlink" Target="http://mcmc-jags.sourceforge.net/" TargetMode="External"/><Relationship Id="rId4" Type="http://schemas.openxmlformats.org/officeDocument/2006/relationships/hyperlink" Target="http://mc-stan.org/rstan.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nsole.aws.amazon.com/ec2/home?region=us-west-1#launchAmi=ami-02bf650155c44b475" TargetMode="External"/><Relationship Id="rId2" Type="http://schemas.openxmlformats.org/officeDocument/2006/relationships/hyperlink" Target="http://aws.amazon.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5EFC-6C02-3941-ABA5-BED92F72FE01}"/>
              </a:ext>
            </a:extLst>
          </p:cNvPr>
          <p:cNvSpPr>
            <a:spLocks noGrp="1"/>
          </p:cNvSpPr>
          <p:nvPr>
            <p:ph type="ctrTitle"/>
          </p:nvPr>
        </p:nvSpPr>
        <p:spPr>
          <a:xfrm>
            <a:off x="1249176" y="1406373"/>
            <a:ext cx="7407648" cy="2290762"/>
          </a:xfrm>
        </p:spPr>
        <p:txBody>
          <a:bodyPr>
            <a:normAutofit/>
          </a:bodyPr>
          <a:lstStyle/>
          <a:p>
            <a:pPr fontAlgn="base">
              <a:lnSpc>
                <a:spcPct val="115000"/>
              </a:lnSpc>
              <a:spcBef>
                <a:spcPts val="0"/>
              </a:spcBef>
            </a:pPr>
            <a:r>
              <a:rPr lang="en-US" sz="1950" b="1" dirty="0">
                <a:solidFill>
                  <a:schemeClr val="tx1"/>
                </a:solidFill>
                <a:effectLst/>
                <a:latin typeface="+mn-lt"/>
                <a:ea typeface="Times New Roman" panose="02020603050405020304" pitchFamily="18" charset="0"/>
                <a:cs typeface="Times New Roman" panose="02020603050405020304" pitchFamily="18" charset="0"/>
              </a:rPr>
              <a:t>Introduction to Cloud Computing with R in Google Cloud and Amazon Web Services</a:t>
            </a:r>
            <a:br>
              <a:rPr lang="en-US" sz="1950" b="1" dirty="0">
                <a:solidFill>
                  <a:schemeClr val="tx1"/>
                </a:solidFill>
                <a:effectLst/>
                <a:latin typeface="+mn-lt"/>
                <a:ea typeface="Times New Roman" panose="02020603050405020304" pitchFamily="18" charset="0"/>
                <a:cs typeface="Times New Roman" panose="02020603050405020304" pitchFamily="18" charset="0"/>
              </a:rPr>
            </a:br>
            <a:br>
              <a:rPr lang="en-US" sz="1950" b="1" dirty="0">
                <a:solidFill>
                  <a:schemeClr val="tx1"/>
                </a:solidFill>
                <a:effectLst/>
                <a:latin typeface="+mn-lt"/>
                <a:ea typeface="Times New Roman" panose="02020603050405020304" pitchFamily="18" charset="0"/>
                <a:cs typeface="Times New Roman" panose="02020603050405020304" pitchFamily="18" charset="0"/>
              </a:rPr>
            </a:br>
            <a:r>
              <a:rPr lang="en-US" sz="1463" b="1" dirty="0">
                <a:solidFill>
                  <a:schemeClr val="tx1"/>
                </a:solidFill>
                <a:effectLst/>
                <a:highlight>
                  <a:srgbClr val="FF0000"/>
                </a:highlight>
              </a:rPr>
              <a:t>Session 4 : Running R in Amazon Web Services Platform</a:t>
            </a:r>
            <a:r>
              <a:rPr lang="en-US" sz="1463" b="1" dirty="0">
                <a:solidFill>
                  <a:schemeClr val="tx1"/>
                </a:solidFill>
                <a:effectLst/>
                <a:highlight>
                  <a:srgbClr val="FF0000"/>
                </a:highlight>
                <a:latin typeface="+mn-lt"/>
                <a:ea typeface="Times New Roman" panose="02020603050405020304" pitchFamily="18" charset="0"/>
                <a:cs typeface="Times New Roman" panose="02020603050405020304" pitchFamily="18" charset="0"/>
              </a:rPr>
              <a:t> </a:t>
            </a:r>
            <a:br>
              <a:rPr lang="en-US" sz="1950" b="1" dirty="0">
                <a:solidFill>
                  <a:schemeClr val="tx1"/>
                </a:solidFill>
                <a:effectLst/>
                <a:latin typeface="+mn-lt"/>
                <a:ea typeface="Times New Roman" panose="02020603050405020304" pitchFamily="18" charset="0"/>
                <a:cs typeface="Times New Roman" panose="02020603050405020304" pitchFamily="18" charset="0"/>
              </a:rPr>
            </a:br>
            <a:br>
              <a:rPr lang="en-US" sz="1463"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sp>
        <p:nvSpPr>
          <p:cNvPr id="3" name="Subtitle 2">
            <a:extLst>
              <a:ext uri="{FF2B5EF4-FFF2-40B4-BE49-F238E27FC236}">
                <a16:creationId xmlns:a16="http://schemas.microsoft.com/office/drawing/2014/main" id="{F4F17512-8387-4F4D-85AC-21A046669A81}"/>
              </a:ext>
            </a:extLst>
          </p:cNvPr>
          <p:cNvSpPr>
            <a:spLocks noGrp="1"/>
          </p:cNvSpPr>
          <p:nvPr>
            <p:ph type="subTitle" idx="1"/>
          </p:nvPr>
        </p:nvSpPr>
        <p:spPr>
          <a:xfrm>
            <a:off x="1428285" y="3903814"/>
            <a:ext cx="7049430" cy="1547813"/>
          </a:xfrm>
        </p:spPr>
        <p:txBody>
          <a:bodyPr>
            <a:normAutofit/>
          </a:bodyPr>
          <a:lstStyle/>
          <a:p>
            <a:r>
              <a:rPr lang="en-US" sz="2275" dirty="0" err="1">
                <a:effectLst/>
              </a:rPr>
              <a:t>Sounak</a:t>
            </a:r>
            <a:r>
              <a:rPr lang="en-US" sz="2275" dirty="0">
                <a:effectLst/>
              </a:rPr>
              <a:t> Chakraborty</a:t>
            </a:r>
          </a:p>
          <a:p>
            <a:r>
              <a:rPr lang="en-US" dirty="0">
                <a:effectLst/>
              </a:rPr>
              <a:t>Associate Professor, Department of Statistics </a:t>
            </a:r>
            <a:endParaRPr lang="en-US" dirty="0"/>
          </a:p>
        </p:txBody>
      </p:sp>
      <p:pic>
        <p:nvPicPr>
          <p:cNvPr id="4" name="Picture 3">
            <a:extLst>
              <a:ext uri="{FF2B5EF4-FFF2-40B4-BE49-F238E27FC236}">
                <a16:creationId xmlns:a16="http://schemas.microsoft.com/office/drawing/2014/main" id="{6A4DE295-84C8-164A-BEDA-F1A17F2853E8}"/>
              </a:ext>
            </a:extLst>
          </p:cNvPr>
          <p:cNvPicPr>
            <a:picLocks noChangeAspect="1"/>
          </p:cNvPicPr>
          <p:nvPr/>
        </p:nvPicPr>
        <p:blipFill>
          <a:blip r:embed="rId2"/>
          <a:stretch>
            <a:fillRect/>
          </a:stretch>
        </p:blipFill>
        <p:spPr>
          <a:xfrm>
            <a:off x="235072" y="836296"/>
            <a:ext cx="1168338" cy="673417"/>
          </a:xfrm>
          <a:prstGeom prst="rect">
            <a:avLst/>
          </a:prstGeom>
        </p:spPr>
      </p:pic>
      <p:pic>
        <p:nvPicPr>
          <p:cNvPr id="5" name="Picture 4">
            <a:extLst>
              <a:ext uri="{FF2B5EF4-FFF2-40B4-BE49-F238E27FC236}">
                <a16:creationId xmlns:a16="http://schemas.microsoft.com/office/drawing/2014/main" id="{3785B277-E886-C14B-A38A-96D5631F6AE8}"/>
              </a:ext>
            </a:extLst>
          </p:cNvPr>
          <p:cNvPicPr>
            <a:picLocks noChangeAspect="1"/>
          </p:cNvPicPr>
          <p:nvPr/>
        </p:nvPicPr>
        <p:blipFill rotWithShape="1">
          <a:blip r:embed="rId3"/>
          <a:srcRect l="18133" t="21184" r="17311" b="29325"/>
          <a:stretch/>
        </p:blipFill>
        <p:spPr>
          <a:xfrm>
            <a:off x="8432309" y="733785"/>
            <a:ext cx="1385315" cy="808907"/>
          </a:xfrm>
          <a:prstGeom prst="rect">
            <a:avLst/>
          </a:prstGeom>
        </p:spPr>
      </p:pic>
      <p:pic>
        <p:nvPicPr>
          <p:cNvPr id="7" name="Picture 6">
            <a:extLst>
              <a:ext uri="{FF2B5EF4-FFF2-40B4-BE49-F238E27FC236}">
                <a16:creationId xmlns:a16="http://schemas.microsoft.com/office/drawing/2014/main" id="{65BD3806-96A9-F548-AA59-816EA1FCC18E}"/>
              </a:ext>
            </a:extLst>
          </p:cNvPr>
          <p:cNvPicPr>
            <a:picLocks noChangeAspect="1"/>
          </p:cNvPicPr>
          <p:nvPr/>
        </p:nvPicPr>
        <p:blipFill rotWithShape="1">
          <a:blip r:embed="rId4"/>
          <a:srcRect t="7012"/>
          <a:stretch/>
        </p:blipFill>
        <p:spPr>
          <a:xfrm>
            <a:off x="7770611" y="3738563"/>
            <a:ext cx="1060909" cy="1260799"/>
          </a:xfrm>
          <a:prstGeom prst="rect">
            <a:avLst/>
          </a:prstGeom>
        </p:spPr>
      </p:pic>
      <p:sp>
        <p:nvSpPr>
          <p:cNvPr id="9" name="Rectangle 8">
            <a:extLst>
              <a:ext uri="{FF2B5EF4-FFF2-40B4-BE49-F238E27FC236}">
                <a16:creationId xmlns:a16="http://schemas.microsoft.com/office/drawing/2014/main" id="{CFCDA324-4681-BA42-A36B-BCE5F102E038}"/>
              </a:ext>
            </a:extLst>
          </p:cNvPr>
          <p:cNvSpPr/>
          <p:nvPr/>
        </p:nvSpPr>
        <p:spPr>
          <a:xfrm>
            <a:off x="235071" y="5729421"/>
            <a:ext cx="3900427" cy="317459"/>
          </a:xfrm>
          <a:prstGeom prst="rect">
            <a:avLst/>
          </a:prstGeom>
        </p:spPr>
        <p:txBody>
          <a:bodyPr wrap="none">
            <a:spAutoFit/>
          </a:bodyPr>
          <a:lstStyle/>
          <a:p>
            <a:r>
              <a:rPr lang="en-US" sz="1463" dirty="0">
                <a:hlinkClick r:id="rId5"/>
              </a:rPr>
              <a:t>http://faculty.missouri.edu/chakrabortys/</a:t>
            </a:r>
            <a:endParaRPr lang="en-US" sz="1463" dirty="0"/>
          </a:p>
        </p:txBody>
      </p:sp>
    </p:spTree>
    <p:extLst>
      <p:ext uri="{BB962C8B-B14F-4D97-AF65-F5344CB8AC3E}">
        <p14:creationId xmlns:p14="http://schemas.microsoft.com/office/powerpoint/2010/main" val="394761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02D60-6B2D-5843-B71A-614C714FE10C}"/>
              </a:ext>
            </a:extLst>
          </p:cNvPr>
          <p:cNvSpPr>
            <a:spLocks noGrp="1"/>
          </p:cNvSpPr>
          <p:nvPr>
            <p:ph type="title"/>
          </p:nvPr>
        </p:nvSpPr>
        <p:spPr>
          <a:xfrm>
            <a:off x="522593" y="609600"/>
            <a:ext cx="2960485" cy="1905000"/>
          </a:xfrm>
        </p:spPr>
        <p:txBody>
          <a:bodyPr vert="horz" lIns="91440" tIns="45720" rIns="91440" bIns="45720" rtlCol="0" anchor="ctr">
            <a:normAutofit/>
          </a:bodyPr>
          <a:lstStyle/>
          <a:p>
            <a:pPr algn="ctr">
              <a:lnSpc>
                <a:spcPct val="90000"/>
              </a:lnSpc>
            </a:pPr>
            <a:r>
              <a:rPr lang="en-US" sz="2100" dirty="0">
                <a:gradFill flip="none" rotWithShape="1">
                  <a:gsLst>
                    <a:gs pos="0">
                      <a:sysClr val="window" lastClr="FFFFFF"/>
                    </a:gs>
                    <a:gs pos="100000">
                      <a:sysClr val="window" lastClr="FFFFFF">
                        <a:lumMod val="65000"/>
                      </a:sysClr>
                    </a:gs>
                  </a:gsLst>
                  <a:lin ang="5580000" scaled="0"/>
                  <a:tileRect/>
                </a:gradFill>
              </a:rPr>
              <a:t>AMI selection</a:t>
            </a:r>
          </a:p>
        </p:txBody>
      </p:sp>
      <p:sp>
        <p:nvSpPr>
          <p:cNvPr id="6" name="Rectangle 1">
            <a:extLst>
              <a:ext uri="{FF2B5EF4-FFF2-40B4-BE49-F238E27FC236}">
                <a16:creationId xmlns:a16="http://schemas.microsoft.com/office/drawing/2014/main" id="{395868A5-14F2-064B-BD06-E53EE40C9C8C}"/>
              </a:ext>
            </a:extLst>
          </p:cNvPr>
          <p:cNvSpPr>
            <a:spLocks noChangeArrowheads="1"/>
          </p:cNvSpPr>
          <p:nvPr/>
        </p:nvSpPr>
        <p:spPr bwMode="auto">
          <a:xfrm>
            <a:off x="522593" y="2666999"/>
            <a:ext cx="2960485" cy="321627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130000"/>
              <a:buFont typeface="Arial"/>
              <a:buChar char="•"/>
              <a:tabLst/>
              <a:defRPr/>
            </a:pPr>
            <a:r>
              <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Click any of the </a:t>
            </a:r>
            <a:r>
              <a:rPr lang="en-US" altLang="en-US" sz="1600" cap="small" dirty="0">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AMI </a:t>
            </a:r>
            <a:r>
              <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links to launch  AWS web interface.</a:t>
            </a:r>
          </a:p>
          <a:p>
            <a:pPr marL="285750" marR="0" lvl="0" indent="-285750" algn="l" defTabSz="457200" rtl="0" eaLnBrk="1" fontAlgn="auto" latinLnBrk="0" hangingPunct="1">
              <a:lnSpc>
                <a:spcPct val="100000"/>
              </a:lnSpc>
              <a:spcBef>
                <a:spcPct val="20000"/>
              </a:spcBef>
              <a:spcAft>
                <a:spcPts val="600"/>
              </a:spcAft>
              <a:buClr>
                <a:prstClr val="white"/>
              </a:buClr>
              <a:buSzPct val="130000"/>
              <a:buFont typeface="Arial"/>
              <a:buChar char="•"/>
              <a:tabLst/>
              <a:defRPr/>
            </a:pPr>
            <a:r>
              <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Courtesy: </a:t>
            </a:r>
            <a:r>
              <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hlinkClick r:id="rId2"/>
              </a:rPr>
              <a:t>https://www.louisaslett.com/RStudio_AMI/</a:t>
            </a:r>
            <a:r>
              <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 </a:t>
            </a:r>
            <a:r>
              <a:rPr lang="en-US" altLang="en-US" sz="1600" cap="small" dirty="0">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 </a:t>
            </a:r>
            <a:endParaRPr kumimoji="0" lang="en-US" altLang="en-US" sz="1600" b="0" u="none" strike="noStrike" cap="small" normalizeH="0" baseline="0" dirty="0">
              <a:ln>
                <a:noFill/>
              </a:ln>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sp>
        <p:nvSpPr>
          <p:cNvPr id="13"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2682" y="620720"/>
            <a:ext cx="5630176"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F71DDE44-A518-E44A-A345-F1B32EAB57F1}"/>
              </a:ext>
            </a:extLst>
          </p:cNvPr>
          <p:cNvSpPr>
            <a:spLocks noGrp="1"/>
          </p:cNvSpPr>
          <p:nvPr>
            <p:ph type="sldNum" sz="quarter" idx="12"/>
          </p:nvPr>
        </p:nvSpPr>
        <p:spPr>
          <a:xfrm>
            <a:off x="8542634" y="6101643"/>
            <a:ext cx="447823" cy="365125"/>
          </a:xfrm>
        </p:spPr>
        <p:txBody>
          <a:bodyPr vert="horz" lIns="91440" tIns="45720" rIns="91440" bIns="45720" rtlCol="0" anchor="ctr">
            <a:normAutofit/>
          </a:bodyPr>
          <a:lstStyle/>
          <a:p>
            <a:pPr defTabSz="914400">
              <a:spcAft>
                <a:spcPts val="600"/>
              </a:spcAft>
            </a:pPr>
            <a:fld id="{172855B8-4569-417D-AF52-D0F7148BCFF3}" type="slidenum">
              <a:rPr lang="en-US" sz="900">
                <a:solidFill>
                  <a:srgbClr val="BFBFBF"/>
                </a:solidFill>
              </a:rPr>
              <a:pPr defTabSz="914400">
                <a:spcAft>
                  <a:spcPts val="600"/>
                </a:spcAft>
              </a:pPr>
              <a:t>10</a:t>
            </a:fld>
            <a:endParaRPr lang="en-US" sz="900">
              <a:solidFill>
                <a:srgbClr val="BFBFBF"/>
              </a:solidFill>
            </a:endParaRPr>
          </a:p>
        </p:txBody>
      </p:sp>
      <p:graphicFrame>
        <p:nvGraphicFramePr>
          <p:cNvPr id="5" name="Content Placeholder 4">
            <a:extLst>
              <a:ext uri="{FF2B5EF4-FFF2-40B4-BE49-F238E27FC236}">
                <a16:creationId xmlns:a16="http://schemas.microsoft.com/office/drawing/2014/main" id="{D44D6213-89CE-3D49-8A7D-ED8EF1B7AFBF}"/>
              </a:ext>
            </a:extLst>
          </p:cNvPr>
          <p:cNvGraphicFramePr>
            <a:graphicFrameLocks noGrp="1"/>
          </p:cNvGraphicFramePr>
          <p:nvPr>
            <p:ph idx="1"/>
            <p:extLst>
              <p:ext uri="{D42A27DB-BD31-4B8C-83A1-F6EECF244321}">
                <p14:modId xmlns:p14="http://schemas.microsoft.com/office/powerpoint/2010/main" val="1034100417"/>
              </p:ext>
            </p:extLst>
          </p:nvPr>
        </p:nvGraphicFramePr>
        <p:xfrm>
          <a:off x="4167008" y="1529253"/>
          <a:ext cx="4821524" cy="3455082"/>
        </p:xfrm>
        <a:graphic>
          <a:graphicData uri="http://schemas.openxmlformats.org/drawingml/2006/table">
            <a:tbl>
              <a:tblPr>
                <a:tableStyleId>{8EC20E35-A176-4012-BC5E-935CFFF8708E}</a:tableStyleId>
              </a:tblPr>
              <a:tblGrid>
                <a:gridCol w="2410762">
                  <a:extLst>
                    <a:ext uri="{9D8B030D-6E8A-4147-A177-3AD203B41FA5}">
                      <a16:colId xmlns:a16="http://schemas.microsoft.com/office/drawing/2014/main" val="1851347393"/>
                    </a:ext>
                  </a:extLst>
                </a:gridCol>
                <a:gridCol w="2410762">
                  <a:extLst>
                    <a:ext uri="{9D8B030D-6E8A-4147-A177-3AD203B41FA5}">
                      <a16:colId xmlns:a16="http://schemas.microsoft.com/office/drawing/2014/main" val="80386813"/>
                    </a:ext>
                  </a:extLst>
                </a:gridCol>
              </a:tblGrid>
              <a:tr h="191949">
                <a:tc>
                  <a:txBody>
                    <a:bodyPr/>
                    <a:lstStyle/>
                    <a:p>
                      <a:pPr algn="ctr"/>
                      <a:r>
                        <a:rPr lang="en-US" sz="1100" b="1"/>
                        <a:t>Region</a:t>
                      </a:r>
                      <a:endParaRPr lang="en-US" sz="1100"/>
                    </a:p>
                  </a:txBody>
                  <a:tcPr marL="0" marR="0" marT="0" marB="0" anchor="ctr"/>
                </a:tc>
                <a:tc>
                  <a:txBody>
                    <a:bodyPr/>
                    <a:lstStyle/>
                    <a:p>
                      <a:pPr algn="ctr"/>
                      <a:r>
                        <a:rPr lang="en-US" sz="1100" b="1"/>
                        <a:t>64-bit HVM AMI</a:t>
                      </a:r>
                      <a:endParaRPr lang="en-US" sz="1100"/>
                    </a:p>
                  </a:txBody>
                  <a:tcPr marL="0" marR="0" marT="0" marB="0" anchor="ctr"/>
                </a:tc>
                <a:extLst>
                  <a:ext uri="{0D108BD9-81ED-4DB2-BD59-A6C34878D82A}">
                    <a16:rowId xmlns:a16="http://schemas.microsoft.com/office/drawing/2014/main" val="1754171254"/>
                  </a:ext>
                </a:extLst>
              </a:tr>
              <a:tr h="191949">
                <a:tc>
                  <a:txBody>
                    <a:bodyPr/>
                    <a:lstStyle/>
                    <a:p>
                      <a:pPr algn="ctr"/>
                      <a:r>
                        <a:rPr lang="en-US" sz="1100"/>
                        <a:t>EU West, Ireland</a:t>
                      </a:r>
                    </a:p>
                  </a:txBody>
                  <a:tcPr marL="0" marR="0" marT="0" marB="0" anchor="ctr"/>
                </a:tc>
                <a:tc>
                  <a:txBody>
                    <a:bodyPr/>
                    <a:lstStyle/>
                    <a:p>
                      <a:pPr algn="ctr"/>
                      <a:r>
                        <a:rPr lang="en-US" sz="1100" u="none" strike="noStrike">
                          <a:solidFill>
                            <a:srgbClr val="990033"/>
                          </a:solidFill>
                          <a:effectLst/>
                          <a:hlinkClick r:id="rId3"/>
                        </a:rPr>
                        <a:t>ami-05bf201d51b1db642</a:t>
                      </a:r>
                      <a:endParaRPr lang="en-US" sz="1100"/>
                    </a:p>
                  </a:txBody>
                  <a:tcPr marL="0" marR="0" marT="0" marB="0" anchor="ctr"/>
                </a:tc>
                <a:extLst>
                  <a:ext uri="{0D108BD9-81ED-4DB2-BD59-A6C34878D82A}">
                    <a16:rowId xmlns:a16="http://schemas.microsoft.com/office/drawing/2014/main" val="4161834678"/>
                  </a:ext>
                </a:extLst>
              </a:tr>
              <a:tr h="191949">
                <a:tc>
                  <a:txBody>
                    <a:bodyPr/>
                    <a:lstStyle/>
                    <a:p>
                      <a:pPr algn="ctr"/>
                      <a:r>
                        <a:rPr lang="en-US" sz="1100"/>
                        <a:t>EU West, London</a:t>
                      </a:r>
                    </a:p>
                  </a:txBody>
                  <a:tcPr marL="0" marR="0" marT="0" marB="0" anchor="ctr"/>
                </a:tc>
                <a:tc>
                  <a:txBody>
                    <a:bodyPr/>
                    <a:lstStyle/>
                    <a:p>
                      <a:pPr algn="ctr"/>
                      <a:r>
                        <a:rPr lang="en-US" sz="1100" u="none" strike="noStrike">
                          <a:solidFill>
                            <a:srgbClr val="990033"/>
                          </a:solidFill>
                          <a:effectLst/>
                          <a:hlinkClick r:id="rId4"/>
                        </a:rPr>
                        <a:t>ami-0b4be5cd9e848fabb</a:t>
                      </a:r>
                      <a:endParaRPr lang="en-US" sz="1100"/>
                    </a:p>
                  </a:txBody>
                  <a:tcPr marL="0" marR="0" marT="0" marB="0" anchor="ctr"/>
                </a:tc>
                <a:extLst>
                  <a:ext uri="{0D108BD9-81ED-4DB2-BD59-A6C34878D82A}">
                    <a16:rowId xmlns:a16="http://schemas.microsoft.com/office/drawing/2014/main" val="2800274003"/>
                  </a:ext>
                </a:extLst>
              </a:tr>
              <a:tr h="191949">
                <a:tc>
                  <a:txBody>
                    <a:bodyPr/>
                    <a:lstStyle/>
                    <a:p>
                      <a:pPr algn="ctr"/>
                      <a:r>
                        <a:rPr lang="en-US" sz="1100"/>
                        <a:t>EU West, Paris</a:t>
                      </a:r>
                    </a:p>
                  </a:txBody>
                  <a:tcPr marL="0" marR="0" marT="0" marB="0" anchor="ctr"/>
                </a:tc>
                <a:tc>
                  <a:txBody>
                    <a:bodyPr/>
                    <a:lstStyle/>
                    <a:p>
                      <a:pPr algn="ctr"/>
                      <a:r>
                        <a:rPr lang="en-US" sz="1100" u="none" strike="noStrike">
                          <a:solidFill>
                            <a:srgbClr val="990033"/>
                          </a:solidFill>
                          <a:effectLst/>
                          <a:hlinkClick r:id="rId5"/>
                        </a:rPr>
                        <a:t>ami-005af3b164a016fac</a:t>
                      </a:r>
                      <a:endParaRPr lang="en-US" sz="1100"/>
                    </a:p>
                  </a:txBody>
                  <a:tcPr marL="0" marR="0" marT="0" marB="0" anchor="ctr"/>
                </a:tc>
                <a:extLst>
                  <a:ext uri="{0D108BD9-81ED-4DB2-BD59-A6C34878D82A}">
                    <a16:rowId xmlns:a16="http://schemas.microsoft.com/office/drawing/2014/main" val="2022005875"/>
                  </a:ext>
                </a:extLst>
              </a:tr>
              <a:tr h="191949">
                <a:tc>
                  <a:txBody>
                    <a:bodyPr/>
                    <a:lstStyle/>
                    <a:p>
                      <a:pPr algn="ctr"/>
                      <a:r>
                        <a:rPr lang="en-US" sz="1100"/>
                        <a:t>EU Central, Frankfurt</a:t>
                      </a:r>
                    </a:p>
                  </a:txBody>
                  <a:tcPr marL="0" marR="0" marT="0" marB="0" anchor="ctr"/>
                </a:tc>
                <a:tc>
                  <a:txBody>
                    <a:bodyPr/>
                    <a:lstStyle/>
                    <a:p>
                      <a:pPr algn="ctr"/>
                      <a:r>
                        <a:rPr lang="en-US" sz="1100" u="none" strike="noStrike">
                          <a:solidFill>
                            <a:srgbClr val="990033"/>
                          </a:solidFill>
                          <a:effectLst/>
                          <a:hlinkClick r:id="rId6"/>
                        </a:rPr>
                        <a:t>ami-076abd591c4335092</a:t>
                      </a:r>
                      <a:endParaRPr lang="en-US" sz="1100"/>
                    </a:p>
                  </a:txBody>
                  <a:tcPr marL="0" marR="0" marT="0" marB="0" anchor="ctr"/>
                </a:tc>
                <a:extLst>
                  <a:ext uri="{0D108BD9-81ED-4DB2-BD59-A6C34878D82A}">
                    <a16:rowId xmlns:a16="http://schemas.microsoft.com/office/drawing/2014/main" val="2455185220"/>
                  </a:ext>
                </a:extLst>
              </a:tr>
              <a:tr h="191949">
                <a:tc>
                  <a:txBody>
                    <a:bodyPr/>
                    <a:lstStyle/>
                    <a:p>
                      <a:pPr algn="ctr"/>
                      <a:r>
                        <a:rPr lang="en-US" sz="1100"/>
                        <a:t>EU North, Stockholm</a:t>
                      </a:r>
                    </a:p>
                  </a:txBody>
                  <a:tcPr marL="0" marR="0" marT="0" marB="0" anchor="ctr"/>
                </a:tc>
                <a:tc>
                  <a:txBody>
                    <a:bodyPr/>
                    <a:lstStyle/>
                    <a:p>
                      <a:pPr algn="ctr"/>
                      <a:r>
                        <a:rPr lang="en-US" sz="1100" u="none" strike="noStrike">
                          <a:solidFill>
                            <a:srgbClr val="990033"/>
                          </a:solidFill>
                          <a:effectLst/>
                          <a:hlinkClick r:id="rId7"/>
                        </a:rPr>
                        <a:t>ami-0fa80e7cbbc94e3b7</a:t>
                      </a:r>
                      <a:endParaRPr lang="en-US" sz="1100"/>
                    </a:p>
                  </a:txBody>
                  <a:tcPr marL="0" marR="0" marT="0" marB="0" anchor="ctr"/>
                </a:tc>
                <a:extLst>
                  <a:ext uri="{0D108BD9-81ED-4DB2-BD59-A6C34878D82A}">
                    <a16:rowId xmlns:a16="http://schemas.microsoft.com/office/drawing/2014/main" val="1614653502"/>
                  </a:ext>
                </a:extLst>
              </a:tr>
              <a:tr h="191949">
                <a:tc>
                  <a:txBody>
                    <a:bodyPr/>
                    <a:lstStyle/>
                    <a:p>
                      <a:pPr algn="ctr"/>
                      <a:r>
                        <a:rPr lang="en-US" sz="1100"/>
                        <a:t>Canada, Central</a:t>
                      </a:r>
                    </a:p>
                  </a:txBody>
                  <a:tcPr marL="0" marR="0" marT="0" marB="0" anchor="ctr"/>
                </a:tc>
                <a:tc>
                  <a:txBody>
                    <a:bodyPr/>
                    <a:lstStyle/>
                    <a:p>
                      <a:pPr algn="ctr"/>
                      <a:r>
                        <a:rPr lang="en-US" sz="1100" u="none" strike="noStrike">
                          <a:solidFill>
                            <a:srgbClr val="990033"/>
                          </a:solidFill>
                          <a:effectLst/>
                          <a:hlinkClick r:id="rId8"/>
                        </a:rPr>
                        <a:t>ami-0bdd24fd36f07b638</a:t>
                      </a:r>
                      <a:endParaRPr lang="en-US" sz="1100"/>
                    </a:p>
                  </a:txBody>
                  <a:tcPr marL="0" marR="0" marT="0" marB="0" anchor="ctr"/>
                </a:tc>
                <a:extLst>
                  <a:ext uri="{0D108BD9-81ED-4DB2-BD59-A6C34878D82A}">
                    <a16:rowId xmlns:a16="http://schemas.microsoft.com/office/drawing/2014/main" val="4196333833"/>
                  </a:ext>
                </a:extLst>
              </a:tr>
              <a:tr h="191949">
                <a:tc>
                  <a:txBody>
                    <a:bodyPr/>
                    <a:lstStyle/>
                    <a:p>
                      <a:pPr algn="ctr"/>
                      <a:r>
                        <a:rPr lang="en-US" sz="1100"/>
                        <a:t>US East, Virginia</a:t>
                      </a:r>
                    </a:p>
                  </a:txBody>
                  <a:tcPr marL="0" marR="0" marT="0" marB="0" anchor="ctr"/>
                </a:tc>
                <a:tc>
                  <a:txBody>
                    <a:bodyPr/>
                    <a:lstStyle/>
                    <a:p>
                      <a:pPr algn="ctr"/>
                      <a:r>
                        <a:rPr lang="en-US" sz="1100" u="none" strike="noStrike">
                          <a:solidFill>
                            <a:srgbClr val="990033"/>
                          </a:solidFill>
                          <a:effectLst/>
                          <a:hlinkClick r:id="rId9"/>
                        </a:rPr>
                        <a:t>ami-0f2290fdad793f863</a:t>
                      </a:r>
                      <a:endParaRPr lang="en-US" sz="1100"/>
                    </a:p>
                  </a:txBody>
                  <a:tcPr marL="0" marR="0" marT="0" marB="0" anchor="ctr"/>
                </a:tc>
                <a:extLst>
                  <a:ext uri="{0D108BD9-81ED-4DB2-BD59-A6C34878D82A}">
                    <a16:rowId xmlns:a16="http://schemas.microsoft.com/office/drawing/2014/main" val="3012174391"/>
                  </a:ext>
                </a:extLst>
              </a:tr>
              <a:tr h="191949">
                <a:tc>
                  <a:txBody>
                    <a:bodyPr/>
                    <a:lstStyle/>
                    <a:p>
                      <a:pPr algn="ctr"/>
                      <a:r>
                        <a:rPr lang="en-US" sz="1100"/>
                        <a:t>US East, Ohio</a:t>
                      </a:r>
                    </a:p>
                  </a:txBody>
                  <a:tcPr marL="0" marR="0" marT="0" marB="0" anchor="ctr"/>
                </a:tc>
                <a:tc>
                  <a:txBody>
                    <a:bodyPr/>
                    <a:lstStyle/>
                    <a:p>
                      <a:pPr algn="ctr"/>
                      <a:r>
                        <a:rPr lang="en-US" sz="1100" u="none" strike="noStrike" dirty="0">
                          <a:solidFill>
                            <a:srgbClr val="990033"/>
                          </a:solidFill>
                          <a:effectLst/>
                          <a:hlinkClick r:id="rId10"/>
                        </a:rPr>
                        <a:t>ami-07083dcdc7b7e0160</a:t>
                      </a:r>
                      <a:endParaRPr lang="en-US" sz="1100" dirty="0"/>
                    </a:p>
                  </a:txBody>
                  <a:tcPr marL="0" marR="0" marT="0" marB="0" anchor="ctr"/>
                </a:tc>
                <a:extLst>
                  <a:ext uri="{0D108BD9-81ED-4DB2-BD59-A6C34878D82A}">
                    <a16:rowId xmlns:a16="http://schemas.microsoft.com/office/drawing/2014/main" val="2687037759"/>
                  </a:ext>
                </a:extLst>
              </a:tr>
              <a:tr h="191949">
                <a:tc>
                  <a:txBody>
                    <a:bodyPr/>
                    <a:lstStyle/>
                    <a:p>
                      <a:pPr algn="ctr"/>
                      <a:r>
                        <a:rPr lang="en-US" sz="1100"/>
                        <a:t>US West, N. California</a:t>
                      </a:r>
                    </a:p>
                  </a:txBody>
                  <a:tcPr marL="0" marR="0" marT="0" marB="0" anchor="ctr"/>
                </a:tc>
                <a:tc>
                  <a:txBody>
                    <a:bodyPr/>
                    <a:lstStyle/>
                    <a:p>
                      <a:pPr algn="ctr"/>
                      <a:r>
                        <a:rPr lang="en-US" sz="1100" u="none" strike="noStrike" dirty="0">
                          <a:solidFill>
                            <a:srgbClr val="990033"/>
                          </a:solidFill>
                          <a:effectLst/>
                          <a:hlinkClick r:id="rId11"/>
                        </a:rPr>
                        <a:t>ami-01c4bf25032f468d5</a:t>
                      </a:r>
                      <a:endParaRPr lang="en-US" sz="1100" dirty="0"/>
                    </a:p>
                  </a:txBody>
                  <a:tcPr marL="0" marR="0" marT="0" marB="0" anchor="ctr"/>
                </a:tc>
                <a:extLst>
                  <a:ext uri="{0D108BD9-81ED-4DB2-BD59-A6C34878D82A}">
                    <a16:rowId xmlns:a16="http://schemas.microsoft.com/office/drawing/2014/main" val="2997616529"/>
                  </a:ext>
                </a:extLst>
              </a:tr>
              <a:tr h="191949">
                <a:tc>
                  <a:txBody>
                    <a:bodyPr/>
                    <a:lstStyle/>
                    <a:p>
                      <a:pPr algn="ctr"/>
                      <a:r>
                        <a:rPr lang="en-US" sz="1100"/>
                        <a:t>US West, Oregon</a:t>
                      </a:r>
                    </a:p>
                  </a:txBody>
                  <a:tcPr marL="0" marR="0" marT="0" marB="0" anchor="ctr"/>
                </a:tc>
                <a:tc>
                  <a:txBody>
                    <a:bodyPr/>
                    <a:lstStyle/>
                    <a:p>
                      <a:pPr algn="ctr"/>
                      <a:r>
                        <a:rPr lang="en-US" sz="1100" u="none" strike="noStrike">
                          <a:solidFill>
                            <a:srgbClr val="990033"/>
                          </a:solidFill>
                          <a:effectLst/>
                          <a:hlinkClick r:id="rId12"/>
                        </a:rPr>
                        <a:t>ami-0dc8133a777c1be2c</a:t>
                      </a:r>
                      <a:endParaRPr lang="en-US" sz="1100"/>
                    </a:p>
                  </a:txBody>
                  <a:tcPr marL="0" marR="0" marT="0" marB="0" anchor="ctr"/>
                </a:tc>
                <a:extLst>
                  <a:ext uri="{0D108BD9-81ED-4DB2-BD59-A6C34878D82A}">
                    <a16:rowId xmlns:a16="http://schemas.microsoft.com/office/drawing/2014/main" val="2062487317"/>
                  </a:ext>
                </a:extLst>
              </a:tr>
              <a:tr h="191949">
                <a:tc>
                  <a:txBody>
                    <a:bodyPr/>
                    <a:lstStyle/>
                    <a:p>
                      <a:pPr algn="ctr"/>
                      <a:r>
                        <a:rPr lang="en-US" sz="1100"/>
                        <a:t>South America, São Paulo</a:t>
                      </a:r>
                    </a:p>
                  </a:txBody>
                  <a:tcPr marL="0" marR="0" marT="0" marB="0" anchor="ctr"/>
                </a:tc>
                <a:tc>
                  <a:txBody>
                    <a:bodyPr/>
                    <a:lstStyle/>
                    <a:p>
                      <a:pPr algn="ctr"/>
                      <a:r>
                        <a:rPr lang="en-US" sz="1100" u="none" strike="noStrike">
                          <a:solidFill>
                            <a:srgbClr val="990033"/>
                          </a:solidFill>
                          <a:effectLst/>
                          <a:hlinkClick r:id="rId13"/>
                        </a:rPr>
                        <a:t>ami-0b900643456dfb4d9</a:t>
                      </a:r>
                      <a:endParaRPr lang="en-US" sz="1100"/>
                    </a:p>
                  </a:txBody>
                  <a:tcPr marL="0" marR="0" marT="0" marB="0" anchor="ctr"/>
                </a:tc>
                <a:extLst>
                  <a:ext uri="{0D108BD9-81ED-4DB2-BD59-A6C34878D82A}">
                    <a16:rowId xmlns:a16="http://schemas.microsoft.com/office/drawing/2014/main" val="652273145"/>
                  </a:ext>
                </a:extLst>
              </a:tr>
              <a:tr h="191949">
                <a:tc>
                  <a:txBody>
                    <a:bodyPr/>
                    <a:lstStyle/>
                    <a:p>
                      <a:pPr algn="ctr"/>
                      <a:r>
                        <a:rPr lang="en-US" sz="1100"/>
                        <a:t>Asia Pacific, Singapore</a:t>
                      </a:r>
                    </a:p>
                  </a:txBody>
                  <a:tcPr marL="0" marR="0" marT="0" marB="0" anchor="ctr"/>
                </a:tc>
                <a:tc>
                  <a:txBody>
                    <a:bodyPr/>
                    <a:lstStyle/>
                    <a:p>
                      <a:pPr algn="ctr"/>
                      <a:r>
                        <a:rPr lang="en-US" sz="1100" u="none" strike="noStrike">
                          <a:solidFill>
                            <a:srgbClr val="990033"/>
                          </a:solidFill>
                          <a:effectLst/>
                          <a:hlinkClick r:id="rId14"/>
                        </a:rPr>
                        <a:t>ami-0cba549926c171ab2</a:t>
                      </a:r>
                      <a:endParaRPr lang="en-US" sz="1100"/>
                    </a:p>
                  </a:txBody>
                  <a:tcPr marL="0" marR="0" marT="0" marB="0" anchor="ctr"/>
                </a:tc>
                <a:extLst>
                  <a:ext uri="{0D108BD9-81ED-4DB2-BD59-A6C34878D82A}">
                    <a16:rowId xmlns:a16="http://schemas.microsoft.com/office/drawing/2014/main" val="3768214457"/>
                  </a:ext>
                </a:extLst>
              </a:tr>
              <a:tr h="191949">
                <a:tc>
                  <a:txBody>
                    <a:bodyPr/>
                    <a:lstStyle/>
                    <a:p>
                      <a:pPr algn="ctr"/>
                      <a:r>
                        <a:rPr lang="en-US" sz="1100"/>
                        <a:t>Asia Pacific, Tokyo</a:t>
                      </a:r>
                    </a:p>
                  </a:txBody>
                  <a:tcPr marL="0" marR="0" marT="0" marB="0" anchor="ctr"/>
                </a:tc>
                <a:tc>
                  <a:txBody>
                    <a:bodyPr/>
                    <a:lstStyle/>
                    <a:p>
                      <a:pPr algn="ctr"/>
                      <a:r>
                        <a:rPr lang="en-US" sz="1100" u="none" strike="noStrike">
                          <a:solidFill>
                            <a:srgbClr val="990033"/>
                          </a:solidFill>
                          <a:effectLst/>
                          <a:hlinkClick r:id="rId15"/>
                        </a:rPr>
                        <a:t>ami-00b6908a3a1faec83</a:t>
                      </a:r>
                      <a:endParaRPr lang="en-US" sz="1100"/>
                    </a:p>
                  </a:txBody>
                  <a:tcPr marL="0" marR="0" marT="0" marB="0" anchor="ctr"/>
                </a:tc>
                <a:extLst>
                  <a:ext uri="{0D108BD9-81ED-4DB2-BD59-A6C34878D82A}">
                    <a16:rowId xmlns:a16="http://schemas.microsoft.com/office/drawing/2014/main" val="3230800386"/>
                  </a:ext>
                </a:extLst>
              </a:tr>
              <a:tr h="191949">
                <a:tc>
                  <a:txBody>
                    <a:bodyPr/>
                    <a:lstStyle/>
                    <a:p>
                      <a:pPr algn="ctr"/>
                      <a:r>
                        <a:rPr lang="en-US" sz="1100"/>
                        <a:t>Asia Pacific, Hong Kong</a:t>
                      </a:r>
                    </a:p>
                  </a:txBody>
                  <a:tcPr marL="0" marR="0" marT="0" marB="0" anchor="ctr"/>
                </a:tc>
                <a:tc>
                  <a:txBody>
                    <a:bodyPr/>
                    <a:lstStyle/>
                    <a:p>
                      <a:pPr algn="ctr"/>
                      <a:r>
                        <a:rPr lang="en-US" sz="1100" u="none" strike="noStrike">
                          <a:solidFill>
                            <a:srgbClr val="990033"/>
                          </a:solidFill>
                          <a:effectLst/>
                          <a:hlinkClick r:id="rId16"/>
                        </a:rPr>
                        <a:t>ami-9191d2e0</a:t>
                      </a:r>
                      <a:endParaRPr lang="en-US" sz="1100"/>
                    </a:p>
                  </a:txBody>
                  <a:tcPr marL="0" marR="0" marT="0" marB="0" anchor="ctr"/>
                </a:tc>
                <a:extLst>
                  <a:ext uri="{0D108BD9-81ED-4DB2-BD59-A6C34878D82A}">
                    <a16:rowId xmlns:a16="http://schemas.microsoft.com/office/drawing/2014/main" val="777646603"/>
                  </a:ext>
                </a:extLst>
              </a:tr>
              <a:tr h="191949">
                <a:tc>
                  <a:txBody>
                    <a:bodyPr/>
                    <a:lstStyle/>
                    <a:p>
                      <a:pPr algn="ctr"/>
                      <a:r>
                        <a:rPr lang="en-US" sz="1100"/>
                        <a:t>Asia Pacific, Seoul</a:t>
                      </a:r>
                    </a:p>
                  </a:txBody>
                  <a:tcPr marL="0" marR="0" marT="0" marB="0" anchor="ctr"/>
                </a:tc>
                <a:tc>
                  <a:txBody>
                    <a:bodyPr/>
                    <a:lstStyle/>
                    <a:p>
                      <a:pPr algn="ctr"/>
                      <a:r>
                        <a:rPr lang="en-US" sz="1100" u="none" strike="noStrike">
                          <a:solidFill>
                            <a:srgbClr val="990033"/>
                          </a:solidFill>
                          <a:effectLst/>
                          <a:hlinkClick r:id="rId17"/>
                        </a:rPr>
                        <a:t>ami-00c627e2e3173aeb7</a:t>
                      </a:r>
                      <a:endParaRPr lang="en-US" sz="1100"/>
                    </a:p>
                  </a:txBody>
                  <a:tcPr marL="0" marR="0" marT="0" marB="0" anchor="ctr"/>
                </a:tc>
                <a:extLst>
                  <a:ext uri="{0D108BD9-81ED-4DB2-BD59-A6C34878D82A}">
                    <a16:rowId xmlns:a16="http://schemas.microsoft.com/office/drawing/2014/main" val="3203394855"/>
                  </a:ext>
                </a:extLst>
              </a:tr>
              <a:tr h="191949">
                <a:tc>
                  <a:txBody>
                    <a:bodyPr/>
                    <a:lstStyle/>
                    <a:p>
                      <a:pPr algn="ctr"/>
                      <a:r>
                        <a:rPr lang="en-US" sz="1100"/>
                        <a:t>Asia Pacific, Sydney</a:t>
                      </a:r>
                    </a:p>
                  </a:txBody>
                  <a:tcPr marL="0" marR="0" marT="0" marB="0" anchor="ctr"/>
                </a:tc>
                <a:tc>
                  <a:txBody>
                    <a:bodyPr/>
                    <a:lstStyle/>
                    <a:p>
                      <a:pPr algn="ctr"/>
                      <a:r>
                        <a:rPr lang="en-US" sz="1100" u="none" strike="noStrike">
                          <a:solidFill>
                            <a:srgbClr val="990033"/>
                          </a:solidFill>
                          <a:effectLst/>
                          <a:hlinkClick r:id="rId18"/>
                        </a:rPr>
                        <a:t>ami-0c48131b082d5cb01</a:t>
                      </a:r>
                      <a:endParaRPr lang="en-US" sz="1100"/>
                    </a:p>
                  </a:txBody>
                  <a:tcPr marL="0" marR="0" marT="0" marB="0" anchor="ctr"/>
                </a:tc>
                <a:extLst>
                  <a:ext uri="{0D108BD9-81ED-4DB2-BD59-A6C34878D82A}">
                    <a16:rowId xmlns:a16="http://schemas.microsoft.com/office/drawing/2014/main" val="2901367671"/>
                  </a:ext>
                </a:extLst>
              </a:tr>
              <a:tr h="191949">
                <a:tc>
                  <a:txBody>
                    <a:bodyPr/>
                    <a:lstStyle/>
                    <a:p>
                      <a:pPr algn="ctr"/>
                      <a:r>
                        <a:rPr lang="en-US" sz="1100"/>
                        <a:t>Asia Pacific, Mumbai</a:t>
                      </a:r>
                    </a:p>
                  </a:txBody>
                  <a:tcPr marL="0" marR="0" marT="0" marB="0" anchor="ctr"/>
                </a:tc>
                <a:tc>
                  <a:txBody>
                    <a:bodyPr/>
                    <a:lstStyle/>
                    <a:p>
                      <a:pPr algn="ctr"/>
                      <a:r>
                        <a:rPr lang="en-US" sz="1100" u="none" strike="noStrike" dirty="0">
                          <a:solidFill>
                            <a:srgbClr val="990033"/>
                          </a:solidFill>
                          <a:effectLst/>
                          <a:hlinkClick r:id="rId19"/>
                        </a:rPr>
                        <a:t>ami-0136f51bfeac09417</a:t>
                      </a:r>
                      <a:endParaRPr lang="en-US" sz="1100" dirty="0"/>
                    </a:p>
                  </a:txBody>
                  <a:tcPr marL="0" marR="0" marT="0" marB="0" anchor="ctr"/>
                </a:tc>
                <a:extLst>
                  <a:ext uri="{0D108BD9-81ED-4DB2-BD59-A6C34878D82A}">
                    <a16:rowId xmlns:a16="http://schemas.microsoft.com/office/drawing/2014/main" val="462874377"/>
                  </a:ext>
                </a:extLst>
              </a:tr>
            </a:tbl>
          </a:graphicData>
        </a:graphic>
      </p:graphicFrame>
    </p:spTree>
    <p:extLst>
      <p:ext uri="{BB962C8B-B14F-4D97-AF65-F5344CB8AC3E}">
        <p14:creationId xmlns:p14="http://schemas.microsoft.com/office/powerpoint/2010/main" val="25312527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90600" y="99410"/>
            <a:ext cx="8137429" cy="830997"/>
          </a:xfrm>
        </p:spPr>
        <p:txBody>
          <a:bodyPr>
            <a:normAutofit/>
          </a:bodyPr>
          <a:lstStyle/>
          <a:p>
            <a:r>
              <a:rPr lang="en-US" sz="2000" dirty="0"/>
              <a:t>LIST of available </a:t>
            </a:r>
            <a:r>
              <a:rPr lang="en-US" sz="2000" dirty="0" err="1"/>
              <a:t>ami</a:t>
            </a:r>
            <a:r>
              <a:rPr lang="en-US" sz="2000" dirty="0"/>
              <a:t> </a:t>
            </a:r>
          </a:p>
        </p:txBody>
      </p:sp>
      <p:pic>
        <p:nvPicPr>
          <p:cNvPr id="6" name="Content Placeholder 5" descr="A screenshot of a computer&#10;&#10;Description automatically generated">
            <a:extLst>
              <a:ext uri="{FF2B5EF4-FFF2-40B4-BE49-F238E27FC236}">
                <a16:creationId xmlns:a16="http://schemas.microsoft.com/office/drawing/2014/main" id="{E9B81D21-A395-5A40-B90E-6852102099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341" y="1897797"/>
            <a:ext cx="8902520" cy="4350603"/>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11</a:t>
            </a:fld>
            <a:endParaRPr lang="en-US"/>
          </a:p>
        </p:txBody>
      </p:sp>
      <p:sp>
        <p:nvSpPr>
          <p:cNvPr id="7" name="TextBox 6">
            <a:extLst>
              <a:ext uri="{FF2B5EF4-FFF2-40B4-BE49-F238E27FC236}">
                <a16:creationId xmlns:a16="http://schemas.microsoft.com/office/drawing/2014/main" id="{4C066354-ED8D-FE4C-AEF1-F1ED3B4408DB}"/>
              </a:ext>
            </a:extLst>
          </p:cNvPr>
          <p:cNvSpPr txBox="1"/>
          <p:nvPr/>
        </p:nvSpPr>
        <p:spPr>
          <a:xfrm>
            <a:off x="436341" y="930407"/>
            <a:ext cx="850741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Step 3: Almost everything is already pre-filled out and your screen should look like the screenshots below. Don’t press “Review and Launch” yet. We need to go through the whole process once just to be sure, so press “Next: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2DCF770-640B-8D49-974A-C18BA849D3D4}"/>
                  </a:ext>
                </a:extLst>
              </p14:cNvPr>
              <p14:cNvContentPartPr/>
              <p14:nvPr/>
            </p14:nvContentPartPr>
            <p14:xfrm>
              <a:off x="9253591" y="6042684"/>
              <a:ext cx="90000" cy="97200"/>
            </p14:xfrm>
          </p:contentPart>
        </mc:Choice>
        <mc:Fallback xmlns="">
          <p:pic>
            <p:nvPicPr>
              <p:cNvPr id="8" name="Ink 7">
                <a:extLst>
                  <a:ext uri="{FF2B5EF4-FFF2-40B4-BE49-F238E27FC236}">
                    <a16:creationId xmlns:a16="http://schemas.microsoft.com/office/drawing/2014/main" id="{62DCF770-640B-8D49-974A-C18BA849D3D4}"/>
                  </a:ext>
                </a:extLst>
              </p:cNvPr>
              <p:cNvPicPr/>
              <p:nvPr/>
            </p:nvPicPr>
            <p:blipFill>
              <a:blip r:embed="rId4"/>
              <a:stretch>
                <a:fillRect/>
              </a:stretch>
            </p:blipFill>
            <p:spPr>
              <a:xfrm>
                <a:off x="9249254" y="6038364"/>
                <a:ext cx="98675"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DD42B1-FAD5-C34B-BA51-4240F7064BDD}"/>
                  </a:ext>
                </a:extLst>
              </p14:cNvPr>
              <p14:cNvContentPartPr/>
              <p14:nvPr/>
            </p14:nvContentPartPr>
            <p14:xfrm>
              <a:off x="8447911" y="5942604"/>
              <a:ext cx="854280" cy="236520"/>
            </p14:xfrm>
          </p:contentPart>
        </mc:Choice>
        <mc:Fallback xmlns="">
          <p:pic>
            <p:nvPicPr>
              <p:cNvPr id="9" name="Ink 8">
                <a:extLst>
                  <a:ext uri="{FF2B5EF4-FFF2-40B4-BE49-F238E27FC236}">
                    <a16:creationId xmlns:a16="http://schemas.microsoft.com/office/drawing/2014/main" id="{FADD42B1-FAD5-C34B-BA51-4240F7064BDD}"/>
                  </a:ext>
                </a:extLst>
              </p:cNvPr>
              <p:cNvPicPr/>
              <p:nvPr/>
            </p:nvPicPr>
            <p:blipFill>
              <a:blip r:embed="rId6"/>
              <a:stretch>
                <a:fillRect/>
              </a:stretch>
            </p:blipFill>
            <p:spPr>
              <a:xfrm>
                <a:off x="8443591" y="5938284"/>
                <a:ext cx="862920" cy="245160"/>
              </a:xfrm>
              <a:prstGeom prst="rect">
                <a:avLst/>
              </a:prstGeom>
            </p:spPr>
          </p:pic>
        </mc:Fallback>
      </mc:AlternateContent>
    </p:spTree>
    <p:extLst>
      <p:ext uri="{BB962C8B-B14F-4D97-AF65-F5344CB8AC3E}">
        <p14:creationId xmlns:p14="http://schemas.microsoft.com/office/powerpoint/2010/main" val="366092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304800" y="99410"/>
            <a:ext cx="8823229" cy="1119790"/>
          </a:xfrm>
        </p:spPr>
        <p:txBody>
          <a:bodyPr>
            <a:normAutofit/>
          </a:bodyPr>
          <a:lstStyle/>
          <a:p>
            <a:r>
              <a:rPr lang="en-US" dirty="0"/>
              <a:t>Configure instances</a:t>
            </a:r>
          </a:p>
        </p:txBody>
      </p:sp>
      <p:pic>
        <p:nvPicPr>
          <p:cNvPr id="6" name="Content Placeholder 5" descr="A screenshot of a computer screen&#10;&#10;Description automatically generated">
            <a:extLst>
              <a:ext uri="{FF2B5EF4-FFF2-40B4-BE49-F238E27FC236}">
                <a16:creationId xmlns:a16="http://schemas.microsoft.com/office/drawing/2014/main" id="{9949DC16-69E9-324B-8A45-75E9533D65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066800"/>
            <a:ext cx="8952089" cy="50355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12</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3C9F84B-32E2-5F49-8C84-C3D9F33370DA}"/>
                  </a:ext>
                </a:extLst>
              </p14:cNvPr>
              <p14:cNvContentPartPr/>
              <p14:nvPr/>
            </p14:nvContentPartPr>
            <p14:xfrm>
              <a:off x="8551175" y="5717965"/>
              <a:ext cx="702000" cy="299880"/>
            </p14:xfrm>
          </p:contentPart>
        </mc:Choice>
        <mc:Fallback xmlns="">
          <p:pic>
            <p:nvPicPr>
              <p:cNvPr id="7" name="Ink 6">
                <a:extLst>
                  <a:ext uri="{FF2B5EF4-FFF2-40B4-BE49-F238E27FC236}">
                    <a16:creationId xmlns:a16="http://schemas.microsoft.com/office/drawing/2014/main" id="{63C9F84B-32E2-5F49-8C84-C3D9F33370DA}"/>
                  </a:ext>
                </a:extLst>
              </p:cNvPr>
              <p:cNvPicPr/>
              <p:nvPr/>
            </p:nvPicPr>
            <p:blipFill>
              <a:blip r:embed="rId4"/>
              <a:stretch>
                <a:fillRect/>
              </a:stretch>
            </p:blipFill>
            <p:spPr>
              <a:xfrm>
                <a:off x="8546855" y="5713645"/>
                <a:ext cx="710640" cy="308520"/>
              </a:xfrm>
              <a:prstGeom prst="rect">
                <a:avLst/>
              </a:prstGeom>
            </p:spPr>
          </p:pic>
        </mc:Fallback>
      </mc:AlternateContent>
    </p:spTree>
    <p:extLst>
      <p:ext uri="{BB962C8B-B14F-4D97-AF65-F5344CB8AC3E}">
        <p14:creationId xmlns:p14="http://schemas.microsoft.com/office/powerpoint/2010/main" val="72070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67427" y="119480"/>
            <a:ext cx="8137429" cy="519363"/>
          </a:xfrm>
        </p:spPr>
        <p:txBody>
          <a:bodyPr>
            <a:normAutofit/>
          </a:bodyPr>
          <a:lstStyle/>
          <a:p>
            <a:r>
              <a:rPr lang="en-US" dirty="0"/>
              <a:t>Modify storage</a:t>
            </a:r>
          </a:p>
        </p:txBody>
      </p:sp>
      <p:pic>
        <p:nvPicPr>
          <p:cNvPr id="6" name="Content Placeholder 5" descr="A screenshot of a social media post&#10;&#10;Description automatically generated">
            <a:extLst>
              <a:ext uri="{FF2B5EF4-FFF2-40B4-BE49-F238E27FC236}">
                <a16:creationId xmlns:a16="http://schemas.microsoft.com/office/drawing/2014/main" id="{5A40FAA9-A27E-C84F-9C35-E5B257EE33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90" y="963308"/>
            <a:ext cx="9260251" cy="5208892"/>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13</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D8A155B-30BB-7D4B-BCA7-D6CAA801CA0C}"/>
                  </a:ext>
                </a:extLst>
              </p14:cNvPr>
              <p14:cNvContentPartPr/>
              <p14:nvPr/>
            </p14:nvContentPartPr>
            <p14:xfrm>
              <a:off x="8853575" y="5779885"/>
              <a:ext cx="654840" cy="241920"/>
            </p14:xfrm>
          </p:contentPart>
        </mc:Choice>
        <mc:Fallback xmlns="">
          <p:pic>
            <p:nvPicPr>
              <p:cNvPr id="7" name="Ink 6">
                <a:extLst>
                  <a:ext uri="{FF2B5EF4-FFF2-40B4-BE49-F238E27FC236}">
                    <a16:creationId xmlns:a16="http://schemas.microsoft.com/office/drawing/2014/main" id="{CD8A155B-30BB-7D4B-BCA7-D6CAA801CA0C}"/>
                  </a:ext>
                </a:extLst>
              </p:cNvPr>
              <p:cNvPicPr/>
              <p:nvPr/>
            </p:nvPicPr>
            <p:blipFill>
              <a:blip r:embed="rId4"/>
              <a:stretch>
                <a:fillRect/>
              </a:stretch>
            </p:blipFill>
            <p:spPr>
              <a:xfrm>
                <a:off x="8849255" y="5775559"/>
                <a:ext cx="663480" cy="250573"/>
              </a:xfrm>
              <a:prstGeom prst="rect">
                <a:avLst/>
              </a:prstGeom>
            </p:spPr>
          </p:pic>
        </mc:Fallback>
      </mc:AlternateContent>
    </p:spTree>
    <p:extLst>
      <p:ext uri="{BB962C8B-B14F-4D97-AF65-F5344CB8AC3E}">
        <p14:creationId xmlns:p14="http://schemas.microsoft.com/office/powerpoint/2010/main" val="3168587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90600" y="64289"/>
            <a:ext cx="8137429" cy="699382"/>
          </a:xfrm>
        </p:spPr>
        <p:txBody>
          <a:bodyPr>
            <a:normAutofit/>
          </a:bodyPr>
          <a:lstStyle/>
          <a:p>
            <a:r>
              <a:rPr lang="en-US" dirty="0"/>
              <a:t>Add tags</a:t>
            </a:r>
          </a:p>
        </p:txBody>
      </p:sp>
      <p:pic>
        <p:nvPicPr>
          <p:cNvPr id="6" name="Content Placeholder 5" descr="A screenshot of a computer&#10;&#10;Description automatically generated">
            <a:extLst>
              <a:ext uri="{FF2B5EF4-FFF2-40B4-BE49-F238E27FC236}">
                <a16:creationId xmlns:a16="http://schemas.microsoft.com/office/drawing/2014/main" id="{3FD32020-5698-6F44-8646-D0B12AE98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17968"/>
            <a:ext cx="8839200" cy="49720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14</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A2F4D52-DE9D-DD4C-A2E1-151A5A9C3DD4}"/>
                  </a:ext>
                </a:extLst>
              </p14:cNvPr>
              <p14:cNvContentPartPr/>
              <p14:nvPr/>
            </p14:nvContentPartPr>
            <p14:xfrm>
              <a:off x="8411135" y="5588365"/>
              <a:ext cx="970920" cy="360000"/>
            </p14:xfrm>
          </p:contentPart>
        </mc:Choice>
        <mc:Fallback xmlns="">
          <p:pic>
            <p:nvPicPr>
              <p:cNvPr id="7" name="Ink 6">
                <a:extLst>
                  <a:ext uri="{FF2B5EF4-FFF2-40B4-BE49-F238E27FC236}">
                    <a16:creationId xmlns:a16="http://schemas.microsoft.com/office/drawing/2014/main" id="{BA2F4D52-DE9D-DD4C-A2E1-151A5A9C3DD4}"/>
                  </a:ext>
                </a:extLst>
              </p:cNvPr>
              <p:cNvPicPr/>
              <p:nvPr/>
            </p:nvPicPr>
            <p:blipFill>
              <a:blip r:embed="rId4"/>
              <a:stretch>
                <a:fillRect/>
              </a:stretch>
            </p:blipFill>
            <p:spPr>
              <a:xfrm>
                <a:off x="8406817" y="5584045"/>
                <a:ext cx="979557" cy="368640"/>
              </a:xfrm>
              <a:prstGeom prst="rect">
                <a:avLst/>
              </a:prstGeom>
            </p:spPr>
          </p:pic>
        </mc:Fallback>
      </mc:AlternateContent>
    </p:spTree>
    <p:extLst>
      <p:ext uri="{BB962C8B-B14F-4D97-AF65-F5344CB8AC3E}">
        <p14:creationId xmlns:p14="http://schemas.microsoft.com/office/powerpoint/2010/main" val="189598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609600" y="152400"/>
            <a:ext cx="8415309" cy="1066800"/>
          </a:xfrm>
        </p:spPr>
        <p:txBody>
          <a:bodyPr>
            <a:normAutofit/>
          </a:bodyPr>
          <a:lstStyle/>
          <a:p>
            <a:r>
              <a:rPr lang="en-US" sz="2000" dirty="0"/>
              <a:t>Security setting: </a:t>
            </a:r>
            <a:r>
              <a:rPr lang="en-US" sz="2000" dirty="0">
                <a:effectLst/>
              </a:rPr>
              <a:t>Click on “Add Rule”, choose HTTP and change “Source” from Custom to Anywhere. </a:t>
            </a:r>
            <a:endParaRPr lang="en-US" sz="2000" dirty="0"/>
          </a:p>
        </p:txBody>
      </p:sp>
      <p:pic>
        <p:nvPicPr>
          <p:cNvPr id="6" name="Content Placeholder 5" descr="A screenshot of a social media post&#10;&#10;Description automatically generated">
            <a:extLst>
              <a:ext uri="{FF2B5EF4-FFF2-40B4-BE49-F238E27FC236}">
                <a16:creationId xmlns:a16="http://schemas.microsoft.com/office/drawing/2014/main" id="{BE3271B1-69A9-914A-99E9-275BEECB4C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8" y="1295400"/>
            <a:ext cx="8680641" cy="488286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15</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1DAF2F6-35EF-9F4D-8164-E2DCF37F4429}"/>
                  </a:ext>
                </a:extLst>
              </p14:cNvPr>
              <p14:cNvContentPartPr/>
              <p14:nvPr/>
            </p14:nvContentPartPr>
            <p14:xfrm>
              <a:off x="8496815" y="5757565"/>
              <a:ext cx="740520" cy="371880"/>
            </p14:xfrm>
          </p:contentPart>
        </mc:Choice>
        <mc:Fallback xmlns="">
          <p:pic>
            <p:nvPicPr>
              <p:cNvPr id="7" name="Ink 6">
                <a:extLst>
                  <a:ext uri="{FF2B5EF4-FFF2-40B4-BE49-F238E27FC236}">
                    <a16:creationId xmlns:a16="http://schemas.microsoft.com/office/drawing/2014/main" id="{81DAF2F6-35EF-9F4D-8164-E2DCF37F4429}"/>
                  </a:ext>
                </a:extLst>
              </p:cNvPr>
              <p:cNvPicPr/>
              <p:nvPr/>
            </p:nvPicPr>
            <p:blipFill>
              <a:blip r:embed="rId4"/>
              <a:stretch>
                <a:fillRect/>
              </a:stretch>
            </p:blipFill>
            <p:spPr>
              <a:xfrm>
                <a:off x="8492495" y="5753245"/>
                <a:ext cx="749160" cy="380520"/>
              </a:xfrm>
              <a:prstGeom prst="rect">
                <a:avLst/>
              </a:prstGeom>
            </p:spPr>
          </p:pic>
        </mc:Fallback>
      </mc:AlternateContent>
    </p:spTree>
    <p:extLst>
      <p:ext uri="{BB962C8B-B14F-4D97-AF65-F5344CB8AC3E}">
        <p14:creationId xmlns:p14="http://schemas.microsoft.com/office/powerpoint/2010/main" val="1014636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609601" y="76200"/>
            <a:ext cx="8610600" cy="752186"/>
          </a:xfrm>
        </p:spPr>
        <p:txBody>
          <a:bodyPr>
            <a:normAutofit fontScale="90000"/>
          </a:bodyPr>
          <a:lstStyle/>
          <a:p>
            <a:r>
              <a:rPr lang="en-US" dirty="0"/>
              <a:t>Review your created instance and click launch</a:t>
            </a:r>
          </a:p>
        </p:txBody>
      </p:sp>
      <p:pic>
        <p:nvPicPr>
          <p:cNvPr id="6" name="Content Placeholder 5" descr="A screenshot of a computer screen&#10;&#10;Description automatically generated">
            <a:extLst>
              <a:ext uri="{FF2B5EF4-FFF2-40B4-BE49-F238E27FC236}">
                <a16:creationId xmlns:a16="http://schemas.microsoft.com/office/drawing/2014/main" id="{A9C80248-7B1F-6047-B617-A4A810999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8" y="1102619"/>
            <a:ext cx="8888411" cy="4999732"/>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16</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3BC35B5-0927-B04A-9848-0ABB2E18C131}"/>
                  </a:ext>
                </a:extLst>
              </p14:cNvPr>
              <p14:cNvContentPartPr/>
              <p14:nvPr/>
            </p14:nvContentPartPr>
            <p14:xfrm>
              <a:off x="8941415" y="5720845"/>
              <a:ext cx="538560" cy="275400"/>
            </p14:xfrm>
          </p:contentPart>
        </mc:Choice>
        <mc:Fallback xmlns="">
          <p:pic>
            <p:nvPicPr>
              <p:cNvPr id="7" name="Ink 6">
                <a:extLst>
                  <a:ext uri="{FF2B5EF4-FFF2-40B4-BE49-F238E27FC236}">
                    <a16:creationId xmlns:a16="http://schemas.microsoft.com/office/drawing/2014/main" id="{43BC35B5-0927-B04A-9848-0ABB2E18C131}"/>
                  </a:ext>
                </a:extLst>
              </p:cNvPr>
              <p:cNvPicPr/>
              <p:nvPr/>
            </p:nvPicPr>
            <p:blipFill>
              <a:blip r:embed="rId4"/>
              <a:stretch>
                <a:fillRect/>
              </a:stretch>
            </p:blipFill>
            <p:spPr>
              <a:xfrm>
                <a:off x="8937095" y="5716525"/>
                <a:ext cx="547200" cy="284040"/>
              </a:xfrm>
              <a:prstGeom prst="rect">
                <a:avLst/>
              </a:prstGeom>
            </p:spPr>
          </p:pic>
        </mc:Fallback>
      </mc:AlternateContent>
    </p:spTree>
    <p:extLst>
      <p:ext uri="{BB962C8B-B14F-4D97-AF65-F5344CB8AC3E}">
        <p14:creationId xmlns:p14="http://schemas.microsoft.com/office/powerpoint/2010/main" val="46492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381000" y="228600"/>
            <a:ext cx="9296400" cy="762000"/>
          </a:xfrm>
        </p:spPr>
        <p:txBody>
          <a:bodyPr>
            <a:normAutofit/>
          </a:bodyPr>
          <a:lstStyle/>
          <a:p>
            <a:r>
              <a:rPr lang="en-US" sz="2000" dirty="0"/>
              <a:t>Choose Proceed without a key pair. Click launch instances. It may take few mins for </a:t>
            </a:r>
            <a:r>
              <a:rPr lang="en-US" sz="2000" dirty="0" err="1"/>
              <a:t>aws</a:t>
            </a:r>
            <a:r>
              <a:rPr lang="en-US" sz="2000" dirty="0"/>
              <a:t> to create your </a:t>
            </a:r>
            <a:r>
              <a:rPr lang="en-US" sz="2000" dirty="0" err="1"/>
              <a:t>ami</a:t>
            </a:r>
            <a:r>
              <a:rPr lang="en-US" sz="2000" dirty="0"/>
              <a:t>.</a:t>
            </a:r>
          </a:p>
        </p:txBody>
      </p:sp>
      <p:pic>
        <p:nvPicPr>
          <p:cNvPr id="6" name="Content Placeholder 5" descr="A screenshot of a computer screen&#10;&#10;Description automatically generated">
            <a:extLst>
              <a:ext uri="{FF2B5EF4-FFF2-40B4-BE49-F238E27FC236}">
                <a16:creationId xmlns:a16="http://schemas.microsoft.com/office/drawing/2014/main" id="{EDBA403A-DA4E-2C4C-9001-5957C6C2D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55" y="1273527"/>
            <a:ext cx="8584574" cy="4828824"/>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17</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6FE488B-B96C-7C4A-BC61-FAE08570669E}"/>
                  </a:ext>
                </a:extLst>
              </p14:cNvPr>
              <p14:cNvContentPartPr/>
              <p14:nvPr/>
            </p14:nvContentPartPr>
            <p14:xfrm>
              <a:off x="5250695" y="4159885"/>
              <a:ext cx="816120" cy="326520"/>
            </p14:xfrm>
          </p:contentPart>
        </mc:Choice>
        <mc:Fallback xmlns="">
          <p:pic>
            <p:nvPicPr>
              <p:cNvPr id="7" name="Ink 6">
                <a:extLst>
                  <a:ext uri="{FF2B5EF4-FFF2-40B4-BE49-F238E27FC236}">
                    <a16:creationId xmlns:a16="http://schemas.microsoft.com/office/drawing/2014/main" id="{96FE488B-B96C-7C4A-BC61-FAE08570669E}"/>
                  </a:ext>
                </a:extLst>
              </p:cNvPr>
              <p:cNvPicPr/>
              <p:nvPr/>
            </p:nvPicPr>
            <p:blipFill>
              <a:blip r:embed="rId4"/>
              <a:stretch>
                <a:fillRect/>
              </a:stretch>
            </p:blipFill>
            <p:spPr>
              <a:xfrm>
                <a:off x="5246375" y="4155565"/>
                <a:ext cx="824760" cy="335160"/>
              </a:xfrm>
              <a:prstGeom prst="rect">
                <a:avLst/>
              </a:prstGeom>
            </p:spPr>
          </p:pic>
        </mc:Fallback>
      </mc:AlternateContent>
    </p:spTree>
    <p:extLst>
      <p:ext uri="{BB962C8B-B14F-4D97-AF65-F5344CB8AC3E}">
        <p14:creationId xmlns:p14="http://schemas.microsoft.com/office/powerpoint/2010/main" val="25865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4285" y="152400"/>
            <a:ext cx="8137429" cy="533400"/>
          </a:xfrm>
        </p:spPr>
        <p:txBody>
          <a:bodyPr>
            <a:normAutofit/>
          </a:bodyPr>
          <a:lstStyle/>
          <a:p>
            <a:r>
              <a:rPr lang="en-US" dirty="0"/>
              <a:t>Click view instances</a:t>
            </a:r>
          </a:p>
        </p:txBody>
      </p:sp>
      <p:pic>
        <p:nvPicPr>
          <p:cNvPr id="6" name="Content Placeholder 5" descr="A screenshot of a social media post&#10;&#10;Description automatically generated">
            <a:extLst>
              <a:ext uri="{FF2B5EF4-FFF2-40B4-BE49-F238E27FC236}">
                <a16:creationId xmlns:a16="http://schemas.microsoft.com/office/drawing/2014/main" id="{992F594C-02A9-B641-AD2C-653508B00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143000"/>
            <a:ext cx="8139288" cy="49593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18</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30DE5F-2A82-B947-8B4C-A294BC4387E0}"/>
                  </a:ext>
                </a:extLst>
              </p14:cNvPr>
              <p14:cNvContentPartPr/>
              <p14:nvPr/>
            </p14:nvContentPartPr>
            <p14:xfrm>
              <a:off x="7907135" y="3780805"/>
              <a:ext cx="784800" cy="439200"/>
            </p14:xfrm>
          </p:contentPart>
        </mc:Choice>
        <mc:Fallback xmlns="">
          <p:pic>
            <p:nvPicPr>
              <p:cNvPr id="7" name="Ink 6">
                <a:extLst>
                  <a:ext uri="{FF2B5EF4-FFF2-40B4-BE49-F238E27FC236}">
                    <a16:creationId xmlns:a16="http://schemas.microsoft.com/office/drawing/2014/main" id="{3830DE5F-2A82-B947-8B4C-A294BC4387E0}"/>
                  </a:ext>
                </a:extLst>
              </p:cNvPr>
              <p:cNvPicPr/>
              <p:nvPr/>
            </p:nvPicPr>
            <p:blipFill>
              <a:blip r:embed="rId4"/>
              <a:stretch>
                <a:fillRect/>
              </a:stretch>
            </p:blipFill>
            <p:spPr>
              <a:xfrm>
                <a:off x="7902815" y="3776489"/>
                <a:ext cx="793440" cy="447833"/>
              </a:xfrm>
              <a:prstGeom prst="rect">
                <a:avLst/>
              </a:prstGeom>
            </p:spPr>
          </p:pic>
        </mc:Fallback>
      </mc:AlternateContent>
    </p:spTree>
    <p:extLst>
      <p:ext uri="{BB962C8B-B14F-4D97-AF65-F5344CB8AC3E}">
        <p14:creationId xmlns:p14="http://schemas.microsoft.com/office/powerpoint/2010/main" val="322288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38200" y="76200"/>
            <a:ext cx="8137429" cy="457200"/>
          </a:xfrm>
        </p:spPr>
        <p:txBody>
          <a:bodyPr>
            <a:normAutofit/>
          </a:bodyPr>
          <a:lstStyle/>
          <a:p>
            <a:r>
              <a:rPr lang="en-US" sz="2000" dirty="0"/>
              <a:t>List of instances. Click on instance id to see details.</a:t>
            </a:r>
          </a:p>
        </p:txBody>
      </p:sp>
      <p:pic>
        <p:nvPicPr>
          <p:cNvPr id="6" name="Content Placeholder 5" descr="A screenshot of a computer&#10;&#10;Description automatically generated">
            <a:extLst>
              <a:ext uri="{FF2B5EF4-FFF2-40B4-BE49-F238E27FC236}">
                <a16:creationId xmlns:a16="http://schemas.microsoft.com/office/drawing/2014/main" id="{9BCDF161-6762-8148-8AC7-B01E45CB1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21" y="1066800"/>
            <a:ext cx="8752388" cy="50355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19</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B9D4BA8-DB93-1942-8CAD-B7290CA624C1}"/>
                  </a:ext>
                </a:extLst>
              </p14:cNvPr>
              <p14:cNvContentPartPr/>
              <p14:nvPr/>
            </p14:nvContentPartPr>
            <p14:xfrm>
              <a:off x="1740335" y="2288965"/>
              <a:ext cx="709200" cy="304200"/>
            </p14:xfrm>
          </p:contentPart>
        </mc:Choice>
        <mc:Fallback xmlns="">
          <p:pic>
            <p:nvPicPr>
              <p:cNvPr id="7" name="Ink 6">
                <a:extLst>
                  <a:ext uri="{FF2B5EF4-FFF2-40B4-BE49-F238E27FC236}">
                    <a16:creationId xmlns:a16="http://schemas.microsoft.com/office/drawing/2014/main" id="{EB9D4BA8-DB93-1942-8CAD-B7290CA624C1}"/>
                  </a:ext>
                </a:extLst>
              </p:cNvPr>
              <p:cNvPicPr/>
              <p:nvPr/>
            </p:nvPicPr>
            <p:blipFill>
              <a:blip r:embed="rId4"/>
              <a:stretch>
                <a:fillRect/>
              </a:stretch>
            </p:blipFill>
            <p:spPr>
              <a:xfrm>
                <a:off x="1736013" y="2284645"/>
                <a:ext cx="717844" cy="312840"/>
              </a:xfrm>
              <a:prstGeom prst="rect">
                <a:avLst/>
              </a:prstGeom>
            </p:spPr>
          </p:pic>
        </mc:Fallback>
      </mc:AlternateContent>
    </p:spTree>
    <p:extLst>
      <p:ext uri="{BB962C8B-B14F-4D97-AF65-F5344CB8AC3E}">
        <p14:creationId xmlns:p14="http://schemas.microsoft.com/office/powerpoint/2010/main" val="194665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152401"/>
            <a:ext cx="9163050" cy="762000"/>
          </a:xfrm>
          <a:noFill/>
        </p:spPr>
        <p:txBody>
          <a:bodyPr>
            <a:normAutofit/>
          </a:bodyPr>
          <a:lstStyle/>
          <a:p>
            <a:r>
              <a:rPr lang="en-US" sz="2300" dirty="0">
                <a:solidFill>
                  <a:schemeClr val="tx1"/>
                </a:solidFill>
              </a:rPr>
              <a:t>What we will learn in this session ?</a:t>
            </a:r>
          </a:p>
        </p:txBody>
      </p:sp>
      <p:sp>
        <p:nvSpPr>
          <p:cNvPr id="3" name="Subtitle 2"/>
          <p:cNvSpPr>
            <a:spLocks noGrp="1"/>
          </p:cNvSpPr>
          <p:nvPr>
            <p:ph type="subTitle" idx="1"/>
          </p:nvPr>
        </p:nvSpPr>
        <p:spPr>
          <a:xfrm>
            <a:off x="495300" y="1066800"/>
            <a:ext cx="9163050" cy="5791200"/>
          </a:xfrm>
          <a:noFill/>
        </p:spPr>
        <p:txBody>
          <a:bodyPr>
            <a:normAutofit fontScale="92500" lnSpcReduction="10000"/>
          </a:bodyPr>
          <a:lstStyle/>
          <a:p>
            <a:pPr algn="l"/>
            <a:endParaRPr lang="en-US" sz="2400" dirty="0">
              <a:solidFill>
                <a:schemeClr val="tx1"/>
              </a:solidFill>
            </a:endParaRPr>
          </a:p>
          <a:p>
            <a:pPr marL="285750" indent="-285750" algn="l">
              <a:buFont typeface="Arial" panose="020B0604020202020204" pitchFamily="34" charset="0"/>
              <a:buChar char="•"/>
            </a:pPr>
            <a:r>
              <a:rPr lang="en-US" sz="2400" dirty="0">
                <a:solidFill>
                  <a:schemeClr val="tx1"/>
                </a:solidFill>
              </a:rPr>
              <a:t>We will Learn how to run R code in Amazon Web Services (AWS) platform. You can also run Python in AWS.</a:t>
            </a:r>
          </a:p>
          <a:p>
            <a:pPr marL="285750" indent="-285750" algn="l">
              <a:buFont typeface="Arial" panose="020B0604020202020204" pitchFamily="34" charset="0"/>
              <a:buChar char="•"/>
            </a:pPr>
            <a:r>
              <a:rPr lang="en-US" sz="2400" dirty="0">
                <a:solidFill>
                  <a:schemeClr val="tx1"/>
                </a:solidFill>
              </a:rPr>
              <a:t>You need to have a AWS account for this.</a:t>
            </a:r>
          </a:p>
          <a:p>
            <a:pPr marL="285750" indent="-285750" algn="l">
              <a:buFont typeface="Arial" panose="020B0604020202020204" pitchFamily="34" charset="0"/>
              <a:buChar char="•"/>
            </a:pPr>
            <a:r>
              <a:rPr lang="en-US" sz="2400" dirty="0">
                <a:solidFill>
                  <a:schemeClr val="tx1"/>
                </a:solidFill>
              </a:rPr>
              <a:t>Amazon gives you free trial account for 12 months. After that you need to pay.  The free policies often change.</a:t>
            </a:r>
          </a:p>
          <a:p>
            <a:pPr marL="285750" indent="-285750" algn="l">
              <a:buFont typeface="Arial" panose="020B0604020202020204" pitchFamily="34" charset="0"/>
              <a:buChar char="•"/>
            </a:pPr>
            <a:r>
              <a:rPr lang="en-US" sz="2400" dirty="0">
                <a:solidFill>
                  <a:schemeClr val="tx1"/>
                </a:solidFill>
                <a:effectLst/>
              </a:rPr>
              <a:t>AWS Free Tier includes 750 hours of Linux and Windows t2.micro instances, ( t3.micro for the regions in which t2.micro is unavailable) each month for one year. To stay within the Free Tier, use only EC2 Micro instances.</a:t>
            </a:r>
            <a:endParaRPr lang="en-US" sz="2400" dirty="0">
              <a:solidFill>
                <a:schemeClr val="tx1"/>
              </a:solidFill>
            </a:endParaRPr>
          </a:p>
          <a:p>
            <a:pPr marL="285750" indent="-285750" algn="l">
              <a:buFont typeface="Arial" panose="020B0604020202020204" pitchFamily="34" charset="0"/>
              <a:buChar char="•"/>
            </a:pPr>
            <a:r>
              <a:rPr lang="en-US" sz="2400" dirty="0">
                <a:solidFill>
                  <a:schemeClr val="tx1"/>
                </a:solidFill>
              </a:rPr>
              <a:t>Detail pricing information can be found in </a:t>
            </a:r>
            <a:r>
              <a:rPr lang="en-US" sz="2400" dirty="0">
                <a:solidFill>
                  <a:schemeClr val="tx1"/>
                </a:solidFill>
                <a:hlinkClick r:id="rId2"/>
              </a:rPr>
              <a:t>https://aws.amazon.com/ec2/pricing/</a:t>
            </a:r>
            <a:r>
              <a:rPr lang="en-US" sz="2400" dirty="0">
                <a:solidFill>
                  <a:schemeClr val="tx1"/>
                </a:solidFill>
              </a:rPr>
              <a:t> </a:t>
            </a:r>
          </a:p>
          <a:p>
            <a:pPr marL="285750" indent="-285750" algn="l">
              <a:buFont typeface="Arial" panose="020B0604020202020204" pitchFamily="34" charset="0"/>
              <a:buChar char="•"/>
            </a:pPr>
            <a:r>
              <a:rPr lang="en-US" sz="2400" dirty="0">
                <a:solidFill>
                  <a:srgbClr val="FF0000"/>
                </a:solidFill>
              </a:rPr>
              <a:t>You should have already set up your AWS account to proceed further in this session following the guidelines in </a:t>
            </a:r>
            <a:r>
              <a:rPr lang="en-US" sz="2400" dirty="0" err="1">
                <a:solidFill>
                  <a:srgbClr val="FF0000"/>
                </a:solidFill>
              </a:rPr>
              <a:t>softwarerequirements.pptx</a:t>
            </a:r>
            <a:r>
              <a:rPr lang="en-US" sz="2400" dirty="0">
                <a:solidFill>
                  <a:srgbClr val="FF0000"/>
                </a:solidFill>
              </a:rPr>
              <a:t> slide.</a:t>
            </a:r>
          </a:p>
        </p:txBody>
      </p:sp>
      <p:sp>
        <p:nvSpPr>
          <p:cNvPr id="4" name="Slide Number Placeholder 3"/>
          <p:cNvSpPr>
            <a:spLocks noGrp="1"/>
          </p:cNvSpPr>
          <p:nvPr>
            <p:ph type="sldNum" sz="quarter" idx="12"/>
          </p:nvPr>
        </p:nvSpPr>
        <p:spPr/>
        <p:txBody>
          <a:bodyPr/>
          <a:lstStyle/>
          <a:p>
            <a:fld id="{172855B8-4569-417D-AF52-D0F7148BCFF3}" type="slidenum">
              <a:rPr lang="en-US" smtClean="0"/>
              <a:t>2</a:t>
            </a:fld>
            <a:endParaRPr lang="en-US"/>
          </a:p>
        </p:txBody>
      </p:sp>
    </p:spTree>
    <p:extLst>
      <p:ext uri="{BB962C8B-B14F-4D97-AF65-F5344CB8AC3E}">
        <p14:creationId xmlns:p14="http://schemas.microsoft.com/office/powerpoint/2010/main" val="39422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07533" y="152400"/>
            <a:ext cx="8137429" cy="603250"/>
          </a:xfrm>
        </p:spPr>
        <p:txBody>
          <a:bodyPr>
            <a:normAutofit/>
          </a:bodyPr>
          <a:lstStyle/>
          <a:p>
            <a:r>
              <a:rPr lang="en-US" dirty="0"/>
              <a:t>Assigning name to your instance</a:t>
            </a:r>
          </a:p>
        </p:txBody>
      </p:sp>
      <p:pic>
        <p:nvPicPr>
          <p:cNvPr id="6" name="Content Placeholder 5" descr="A screenshot of a computer&#10;&#10;Description automatically generated">
            <a:extLst>
              <a:ext uri="{FF2B5EF4-FFF2-40B4-BE49-F238E27FC236}">
                <a16:creationId xmlns:a16="http://schemas.microsoft.com/office/drawing/2014/main" id="{FA9F30C3-ECB0-A74D-8672-A947424B1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21" y="914400"/>
            <a:ext cx="8795279" cy="51879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20</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B3AE18E-22F9-8743-8953-36F6E224FC2E}"/>
                  </a:ext>
                </a:extLst>
              </p14:cNvPr>
              <p14:cNvContentPartPr/>
              <p14:nvPr/>
            </p14:nvContentPartPr>
            <p14:xfrm>
              <a:off x="1263695" y="2201125"/>
              <a:ext cx="482400" cy="253080"/>
            </p14:xfrm>
          </p:contentPart>
        </mc:Choice>
        <mc:Fallback xmlns="">
          <p:pic>
            <p:nvPicPr>
              <p:cNvPr id="7" name="Ink 6">
                <a:extLst>
                  <a:ext uri="{FF2B5EF4-FFF2-40B4-BE49-F238E27FC236}">
                    <a16:creationId xmlns:a16="http://schemas.microsoft.com/office/drawing/2014/main" id="{8B3AE18E-22F9-8743-8953-36F6E224FC2E}"/>
                  </a:ext>
                </a:extLst>
              </p:cNvPr>
              <p:cNvPicPr/>
              <p:nvPr/>
            </p:nvPicPr>
            <p:blipFill>
              <a:blip r:embed="rId4"/>
              <a:stretch>
                <a:fillRect/>
              </a:stretch>
            </p:blipFill>
            <p:spPr>
              <a:xfrm>
                <a:off x="1259375" y="2196811"/>
                <a:ext cx="491040" cy="261708"/>
              </a:xfrm>
              <a:prstGeom prst="rect">
                <a:avLst/>
              </a:prstGeom>
            </p:spPr>
          </p:pic>
        </mc:Fallback>
      </mc:AlternateContent>
    </p:spTree>
    <p:extLst>
      <p:ext uri="{BB962C8B-B14F-4D97-AF65-F5344CB8AC3E}">
        <p14:creationId xmlns:p14="http://schemas.microsoft.com/office/powerpoint/2010/main" val="3840069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38200" y="26068"/>
            <a:ext cx="8137429" cy="729582"/>
          </a:xfrm>
        </p:spPr>
        <p:txBody>
          <a:bodyPr>
            <a:normAutofit/>
          </a:bodyPr>
          <a:lstStyle/>
          <a:p>
            <a:r>
              <a:rPr lang="en-US" sz="2000" dirty="0"/>
              <a:t>Instance details. Copy instance ID. Click on IPV4 to launch </a:t>
            </a:r>
            <a:r>
              <a:rPr lang="en-US" sz="2000" dirty="0" err="1"/>
              <a:t>rstudio</a:t>
            </a:r>
            <a:r>
              <a:rPr lang="en-US" sz="2000" dirty="0"/>
              <a:t> server.</a:t>
            </a:r>
          </a:p>
        </p:txBody>
      </p:sp>
      <p:pic>
        <p:nvPicPr>
          <p:cNvPr id="6" name="Content Placeholder 5" descr="A screenshot of a computer screen&#10;&#10;Description automatically generated">
            <a:extLst>
              <a:ext uri="{FF2B5EF4-FFF2-40B4-BE49-F238E27FC236}">
                <a16:creationId xmlns:a16="http://schemas.microsoft.com/office/drawing/2014/main" id="{E1FC17B4-1427-CB47-9BD9-8CC4925D30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8" y="990600"/>
            <a:ext cx="8964611" cy="51117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21</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A818FBB-36BF-B442-9251-5061E85472EC}"/>
                  </a:ext>
                </a:extLst>
              </p14:cNvPr>
              <p14:cNvContentPartPr/>
              <p14:nvPr/>
            </p14:nvContentPartPr>
            <p14:xfrm>
              <a:off x="3929135" y="2281765"/>
              <a:ext cx="1156680" cy="338760"/>
            </p14:xfrm>
          </p:contentPart>
        </mc:Choice>
        <mc:Fallback xmlns="">
          <p:pic>
            <p:nvPicPr>
              <p:cNvPr id="7" name="Ink 6">
                <a:extLst>
                  <a:ext uri="{FF2B5EF4-FFF2-40B4-BE49-F238E27FC236}">
                    <a16:creationId xmlns:a16="http://schemas.microsoft.com/office/drawing/2014/main" id="{5A818FBB-36BF-B442-9251-5061E85472EC}"/>
                  </a:ext>
                </a:extLst>
              </p:cNvPr>
              <p:cNvPicPr/>
              <p:nvPr/>
            </p:nvPicPr>
            <p:blipFill>
              <a:blip r:embed="rId4"/>
              <a:stretch>
                <a:fillRect/>
              </a:stretch>
            </p:blipFill>
            <p:spPr>
              <a:xfrm>
                <a:off x="3924815" y="2277440"/>
                <a:ext cx="1165320" cy="34740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A3DAA98-3F46-484E-85A7-EFEA01B77864}"/>
                  </a:ext>
                </a:extLst>
              </p14:cNvPr>
              <p14:cNvContentPartPr/>
              <p14:nvPr/>
            </p14:nvContentPartPr>
            <p14:xfrm>
              <a:off x="1559975" y="2404885"/>
              <a:ext cx="553680" cy="150840"/>
            </p14:xfrm>
          </p:contentPart>
        </mc:Choice>
        <mc:Fallback xmlns="">
          <p:pic>
            <p:nvPicPr>
              <p:cNvPr id="9" name="Ink 8">
                <a:extLst>
                  <a:ext uri="{FF2B5EF4-FFF2-40B4-BE49-F238E27FC236}">
                    <a16:creationId xmlns:a16="http://schemas.microsoft.com/office/drawing/2014/main" id="{7A3DAA98-3F46-484E-85A7-EFEA01B77864}"/>
                  </a:ext>
                </a:extLst>
              </p:cNvPr>
              <p:cNvPicPr/>
              <p:nvPr/>
            </p:nvPicPr>
            <p:blipFill>
              <a:blip r:embed="rId6"/>
              <a:stretch>
                <a:fillRect/>
              </a:stretch>
            </p:blipFill>
            <p:spPr>
              <a:xfrm>
                <a:off x="1555655" y="2400565"/>
                <a:ext cx="562320" cy="159480"/>
              </a:xfrm>
              <a:prstGeom prst="rect">
                <a:avLst/>
              </a:prstGeom>
            </p:spPr>
          </p:pic>
        </mc:Fallback>
      </mc:AlternateContent>
    </p:spTree>
    <p:extLst>
      <p:ext uri="{BB962C8B-B14F-4D97-AF65-F5344CB8AC3E}">
        <p14:creationId xmlns:p14="http://schemas.microsoft.com/office/powerpoint/2010/main" val="1761809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457200" y="0"/>
            <a:ext cx="8915400" cy="990600"/>
          </a:xfrm>
        </p:spPr>
        <p:txBody>
          <a:bodyPr>
            <a:normAutofit/>
          </a:bodyPr>
          <a:lstStyle/>
          <a:p>
            <a:r>
              <a:rPr lang="en-US" sz="2000" dirty="0"/>
              <a:t>User name </a:t>
            </a:r>
            <a:r>
              <a:rPr lang="en-US" sz="2000" dirty="0" err="1"/>
              <a:t>rstudio</a:t>
            </a:r>
            <a:r>
              <a:rPr lang="en-US" sz="2000" dirty="0"/>
              <a:t>. password your instance id. Do not include “(</a:t>
            </a:r>
            <a:r>
              <a:rPr lang="en-US" sz="2000" dirty="0" err="1"/>
              <a:t>myfirstaws</a:t>
            </a:r>
            <a:r>
              <a:rPr lang="en-US" sz="2000" dirty="0"/>
              <a:t>)” in your instance id.</a:t>
            </a:r>
          </a:p>
        </p:txBody>
      </p:sp>
      <p:pic>
        <p:nvPicPr>
          <p:cNvPr id="6" name="Content Placeholder 5" descr="A screenshot of a computer&#10;&#10;Description automatically generated">
            <a:extLst>
              <a:ext uri="{FF2B5EF4-FFF2-40B4-BE49-F238E27FC236}">
                <a16:creationId xmlns:a16="http://schemas.microsoft.com/office/drawing/2014/main" id="{D9757D81-2317-6E40-8F07-71315C2B47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21" y="1295400"/>
            <a:ext cx="9319342" cy="48069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22</a:t>
            </a:fld>
            <a:endParaRPr lang="en-US"/>
          </a:p>
        </p:txBody>
      </p:sp>
    </p:spTree>
    <p:extLst>
      <p:ext uri="{BB962C8B-B14F-4D97-AF65-F5344CB8AC3E}">
        <p14:creationId xmlns:p14="http://schemas.microsoft.com/office/powerpoint/2010/main" val="344583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457200" y="0"/>
            <a:ext cx="9067800" cy="914400"/>
          </a:xfrm>
        </p:spPr>
        <p:txBody>
          <a:bodyPr>
            <a:normAutofit/>
          </a:bodyPr>
          <a:lstStyle/>
          <a:p>
            <a:r>
              <a:rPr lang="en-US" sz="2000" dirty="0"/>
              <a:t>Congratulation you have launched </a:t>
            </a:r>
            <a:r>
              <a:rPr lang="en-US" sz="2000" dirty="0" err="1"/>
              <a:t>rstudio</a:t>
            </a:r>
            <a:r>
              <a:rPr lang="en-US" sz="2000" dirty="0"/>
              <a:t> in </a:t>
            </a:r>
            <a:r>
              <a:rPr lang="en-US" sz="2000" dirty="0" err="1"/>
              <a:t>aws</a:t>
            </a:r>
            <a:endParaRPr lang="en-US" sz="2000" dirty="0"/>
          </a:p>
        </p:txBody>
      </p:sp>
      <p:pic>
        <p:nvPicPr>
          <p:cNvPr id="6" name="Content Placeholder 5" descr="A screenshot of a computer&#10;&#10;Description automatically generated">
            <a:extLst>
              <a:ext uri="{FF2B5EF4-FFF2-40B4-BE49-F238E27FC236}">
                <a16:creationId xmlns:a16="http://schemas.microsoft.com/office/drawing/2014/main" id="{3FD63D32-28F4-314E-A8A5-A6A6E09DB4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511" y="1600200"/>
            <a:ext cx="7998177" cy="4498975"/>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23</a:t>
            </a:fld>
            <a:endParaRPr lang="en-US"/>
          </a:p>
        </p:txBody>
      </p:sp>
    </p:spTree>
    <p:extLst>
      <p:ext uri="{BB962C8B-B14F-4D97-AF65-F5344CB8AC3E}">
        <p14:creationId xmlns:p14="http://schemas.microsoft.com/office/powerpoint/2010/main" val="2817233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p:txBody>
          <a:bodyPr>
            <a:normAutofit fontScale="90000"/>
          </a:bodyPr>
          <a:lstStyle/>
          <a:p>
            <a:r>
              <a:rPr lang="en-US" dirty="0"/>
              <a:t>Quick steps to access a predefine </a:t>
            </a:r>
            <a:r>
              <a:rPr lang="en-US" dirty="0" err="1"/>
              <a:t>ami</a:t>
            </a:r>
            <a:r>
              <a:rPr lang="en-US" dirty="0"/>
              <a:t> and have your </a:t>
            </a:r>
            <a:r>
              <a:rPr lang="en-US" dirty="0" err="1"/>
              <a:t>Rstudio</a:t>
            </a:r>
            <a:r>
              <a:rPr lang="en-US" dirty="0"/>
              <a:t> up and running in almost no time</a:t>
            </a:r>
          </a:p>
        </p:txBody>
      </p:sp>
      <p:pic>
        <p:nvPicPr>
          <p:cNvPr id="6" name="Content Placeholder 5" descr="A screenshot of a computer&#10;&#10;Description automatically generated">
            <a:extLst>
              <a:ext uri="{FF2B5EF4-FFF2-40B4-BE49-F238E27FC236}">
                <a16:creationId xmlns:a16="http://schemas.microsoft.com/office/drawing/2014/main" id="{BD9A3C65-DCCC-FB41-BAA0-ADDC8FDE6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899" y="2060575"/>
            <a:ext cx="7185377" cy="4041775"/>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24</a:t>
            </a:fld>
            <a:endParaRPr lang="en-US"/>
          </a:p>
        </p:txBody>
      </p:sp>
    </p:spTree>
    <p:extLst>
      <p:ext uri="{BB962C8B-B14F-4D97-AF65-F5344CB8AC3E}">
        <p14:creationId xmlns:p14="http://schemas.microsoft.com/office/powerpoint/2010/main" val="123338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228600" y="152400"/>
            <a:ext cx="9448800" cy="586390"/>
          </a:xfrm>
        </p:spPr>
        <p:txBody>
          <a:bodyPr>
            <a:normAutofit/>
          </a:bodyPr>
          <a:lstStyle/>
          <a:p>
            <a:r>
              <a:rPr lang="en-US" sz="2400" dirty="0"/>
              <a:t>If you check instance details now it will show running.</a:t>
            </a:r>
          </a:p>
        </p:txBody>
      </p:sp>
      <p:pic>
        <p:nvPicPr>
          <p:cNvPr id="6" name="Content Placeholder 5" descr="A screenshot of a computer screen&#10;&#10;Description automatically generated">
            <a:extLst>
              <a:ext uri="{FF2B5EF4-FFF2-40B4-BE49-F238E27FC236}">
                <a16:creationId xmlns:a16="http://schemas.microsoft.com/office/drawing/2014/main" id="{9995FC75-A75A-B34C-9484-EFEE46A7A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55" y="1264544"/>
            <a:ext cx="8600545" cy="4837807"/>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25</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A10742F-E463-384D-BE8C-3F5B14868CE8}"/>
                  </a:ext>
                </a:extLst>
              </p14:cNvPr>
              <p14:cNvContentPartPr/>
              <p14:nvPr/>
            </p14:nvContentPartPr>
            <p14:xfrm>
              <a:off x="1420295" y="2635285"/>
              <a:ext cx="595800" cy="297000"/>
            </p14:xfrm>
          </p:contentPart>
        </mc:Choice>
        <mc:Fallback xmlns="">
          <p:pic>
            <p:nvPicPr>
              <p:cNvPr id="5" name="Ink 4">
                <a:extLst>
                  <a:ext uri="{FF2B5EF4-FFF2-40B4-BE49-F238E27FC236}">
                    <a16:creationId xmlns:a16="http://schemas.microsoft.com/office/drawing/2014/main" id="{7A10742F-E463-384D-BE8C-3F5B14868CE8}"/>
                  </a:ext>
                </a:extLst>
              </p:cNvPr>
              <p:cNvPicPr/>
              <p:nvPr/>
            </p:nvPicPr>
            <p:blipFill>
              <a:blip r:embed="rId4"/>
              <a:stretch>
                <a:fillRect/>
              </a:stretch>
            </p:blipFill>
            <p:spPr>
              <a:xfrm>
                <a:off x="1415972" y="2630965"/>
                <a:ext cx="604445" cy="305640"/>
              </a:xfrm>
              <a:prstGeom prst="rect">
                <a:avLst/>
              </a:prstGeom>
            </p:spPr>
          </p:pic>
        </mc:Fallback>
      </mc:AlternateContent>
    </p:spTree>
    <p:extLst>
      <p:ext uri="{BB962C8B-B14F-4D97-AF65-F5344CB8AC3E}">
        <p14:creationId xmlns:p14="http://schemas.microsoft.com/office/powerpoint/2010/main" val="244137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90600" y="230893"/>
            <a:ext cx="8137429" cy="470782"/>
          </a:xfrm>
        </p:spPr>
        <p:txBody>
          <a:bodyPr>
            <a:normAutofit fontScale="90000"/>
          </a:bodyPr>
          <a:lstStyle/>
          <a:p>
            <a:r>
              <a:rPr lang="en-US" dirty="0"/>
              <a:t>change password of </a:t>
            </a:r>
            <a:r>
              <a:rPr lang="en-US" dirty="0" err="1"/>
              <a:t>Rstudio</a:t>
            </a:r>
            <a:r>
              <a:rPr lang="en-US" dirty="0"/>
              <a:t> server</a:t>
            </a:r>
          </a:p>
        </p:txBody>
      </p:sp>
      <p:pic>
        <p:nvPicPr>
          <p:cNvPr id="6" name="Content Placeholder 5" descr="A screenshot of a computer&#10;&#10;Description automatically generated">
            <a:extLst>
              <a:ext uri="{FF2B5EF4-FFF2-40B4-BE49-F238E27FC236}">
                <a16:creationId xmlns:a16="http://schemas.microsoft.com/office/drawing/2014/main" id="{0824C2B0-F34A-7C4D-8C27-8AD65B5134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26353"/>
            <a:ext cx="9083145" cy="5109270"/>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26</a:t>
            </a:fld>
            <a:endParaRPr lang="en-US"/>
          </a:p>
        </p:txBody>
      </p:sp>
      <p:sp>
        <p:nvSpPr>
          <p:cNvPr id="3" name="TextBox 2">
            <a:extLst>
              <a:ext uri="{FF2B5EF4-FFF2-40B4-BE49-F238E27FC236}">
                <a16:creationId xmlns:a16="http://schemas.microsoft.com/office/drawing/2014/main" id="{515AE068-73F8-4073-A68E-90C09D78F179}"/>
              </a:ext>
            </a:extLst>
          </p:cNvPr>
          <p:cNvSpPr txBox="1"/>
          <p:nvPr/>
        </p:nvSpPr>
        <p:spPr>
          <a:xfrm>
            <a:off x="745914" y="693267"/>
            <a:ext cx="7284719" cy="954107"/>
          </a:xfrm>
          <a:prstGeom prst="rect">
            <a:avLst/>
          </a:prstGeom>
          <a:noFill/>
        </p:spPr>
        <p:txBody>
          <a:bodyPr wrap="square" rtlCol="0">
            <a:spAutoFit/>
          </a:bodyPr>
          <a:lstStyle/>
          <a:p>
            <a:r>
              <a:rPr lang="en-US" sz="1400" dirty="0"/>
              <a:t>library(</a:t>
            </a:r>
            <a:r>
              <a:rPr lang="en-US" sz="1400" dirty="0" err="1"/>
              <a:t>RStudioAMI</a:t>
            </a:r>
            <a:r>
              <a:rPr lang="en-US" sz="1400" dirty="0"/>
              <a:t>)</a:t>
            </a:r>
          </a:p>
          <a:p>
            <a:r>
              <a:rPr lang="en-US" sz="1400" dirty="0"/>
              <a:t>passwd()</a:t>
            </a:r>
          </a:p>
          <a:p>
            <a:r>
              <a:rPr lang="en-US" sz="1400" dirty="0"/>
              <a:t>Current password: give instance id</a:t>
            </a:r>
          </a:p>
          <a:p>
            <a:r>
              <a:rPr lang="en-US" sz="1400" dirty="0"/>
              <a:t>New password: you give your new password</a:t>
            </a:r>
          </a:p>
        </p:txBody>
      </p:sp>
    </p:spTree>
    <p:extLst>
      <p:ext uri="{BB962C8B-B14F-4D97-AF65-F5344CB8AC3E}">
        <p14:creationId xmlns:p14="http://schemas.microsoft.com/office/powerpoint/2010/main" val="765222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114300" y="152400"/>
            <a:ext cx="9677400" cy="762000"/>
          </a:xfrm>
        </p:spPr>
        <p:txBody>
          <a:bodyPr>
            <a:normAutofit fontScale="90000"/>
          </a:bodyPr>
          <a:lstStyle/>
          <a:p>
            <a:r>
              <a:rPr lang="en-US" dirty="0"/>
              <a:t>Connect </a:t>
            </a:r>
            <a:r>
              <a:rPr lang="en-US" dirty="0" err="1"/>
              <a:t>dropbox</a:t>
            </a:r>
            <a:r>
              <a:rPr lang="en-US" dirty="0"/>
              <a:t> by running </a:t>
            </a:r>
            <a:r>
              <a:rPr lang="en-US" dirty="0" err="1"/>
              <a:t>linkdropbox</a:t>
            </a:r>
            <a:r>
              <a:rPr lang="en-US" dirty="0"/>
              <a:t>(). Your </a:t>
            </a:r>
            <a:r>
              <a:rPr lang="en-US" dirty="0" err="1"/>
              <a:t>Rstudio</a:t>
            </a:r>
            <a:r>
              <a:rPr lang="en-US" dirty="0"/>
              <a:t> can now directly access your </a:t>
            </a:r>
            <a:r>
              <a:rPr lang="en-US" dirty="0" err="1"/>
              <a:t>dropbox</a:t>
            </a:r>
            <a:r>
              <a:rPr lang="en-US" dirty="0"/>
              <a:t> files.</a:t>
            </a:r>
          </a:p>
        </p:txBody>
      </p:sp>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27</a:t>
            </a:fld>
            <a:endParaRPr lang="en-US"/>
          </a:p>
        </p:txBody>
      </p:sp>
      <p:pic>
        <p:nvPicPr>
          <p:cNvPr id="10" name="Content Placeholder 9" descr="A screenshot of a social media post&#10;&#10;Description automatically generated">
            <a:extLst>
              <a:ext uri="{FF2B5EF4-FFF2-40B4-BE49-F238E27FC236}">
                <a16:creationId xmlns:a16="http://schemas.microsoft.com/office/drawing/2014/main" id="{F099FE3F-B614-3943-9429-85EFCDDCF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255333"/>
            <a:ext cx="8616920" cy="4847018"/>
          </a:xfrm>
        </p:spPr>
      </p:pic>
    </p:spTree>
    <p:extLst>
      <p:ext uri="{BB962C8B-B14F-4D97-AF65-F5344CB8AC3E}">
        <p14:creationId xmlns:p14="http://schemas.microsoft.com/office/powerpoint/2010/main" val="3345742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152400" y="99410"/>
            <a:ext cx="9677399" cy="1312480"/>
          </a:xfrm>
        </p:spPr>
        <p:txBody>
          <a:bodyPr>
            <a:normAutofit/>
          </a:bodyPr>
          <a:lstStyle/>
          <a:p>
            <a:r>
              <a:rPr lang="en-US" sz="2000" dirty="0"/>
              <a:t>After running the </a:t>
            </a:r>
            <a:r>
              <a:rPr lang="en-US" sz="2000" dirty="0" err="1"/>
              <a:t>linkdropbox</a:t>
            </a:r>
            <a:r>
              <a:rPr lang="en-US" sz="2000" dirty="0"/>
              <a:t>() command in R it will open your </a:t>
            </a:r>
            <a:r>
              <a:rPr lang="en-US" sz="2000" dirty="0" err="1"/>
              <a:t>dropbox</a:t>
            </a:r>
            <a:r>
              <a:rPr lang="en-US" sz="2000" dirty="0"/>
              <a:t> login portal. Provide the necessary details to sign in.</a:t>
            </a:r>
          </a:p>
        </p:txBody>
      </p:sp>
      <p:pic>
        <p:nvPicPr>
          <p:cNvPr id="6" name="Content Placeholder 5" descr="A screenshot of a social media post&#10;&#10;Description automatically generated">
            <a:extLst>
              <a:ext uri="{FF2B5EF4-FFF2-40B4-BE49-F238E27FC236}">
                <a16:creationId xmlns:a16="http://schemas.microsoft.com/office/drawing/2014/main" id="{8793873E-C641-9C4C-87E0-9CBDD4120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55" y="1221681"/>
            <a:ext cx="8676745" cy="4880670"/>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28</a:t>
            </a:fld>
            <a:endParaRPr lang="en-US"/>
          </a:p>
        </p:txBody>
      </p:sp>
    </p:spTree>
    <p:extLst>
      <p:ext uri="{BB962C8B-B14F-4D97-AF65-F5344CB8AC3E}">
        <p14:creationId xmlns:p14="http://schemas.microsoft.com/office/powerpoint/2010/main" val="1441951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457201" y="293068"/>
            <a:ext cx="8915400" cy="926132"/>
          </a:xfrm>
        </p:spPr>
        <p:txBody>
          <a:bodyPr>
            <a:normAutofit fontScale="90000"/>
          </a:bodyPr>
          <a:lstStyle/>
          <a:p>
            <a:r>
              <a:rPr lang="en-US" dirty="0" err="1"/>
              <a:t>dropbox</a:t>
            </a:r>
            <a:r>
              <a:rPr lang="en-US" dirty="0"/>
              <a:t> folders are now accessed in </a:t>
            </a:r>
            <a:r>
              <a:rPr lang="en-US" dirty="0" err="1"/>
              <a:t>rstudio</a:t>
            </a:r>
            <a:r>
              <a:rPr lang="en-US" dirty="0"/>
              <a:t> directly. </a:t>
            </a:r>
          </a:p>
        </p:txBody>
      </p:sp>
      <p:pic>
        <p:nvPicPr>
          <p:cNvPr id="6" name="Content Placeholder 5" descr="A screenshot of a social media post&#10;&#10;Description automatically generated">
            <a:extLst>
              <a:ext uri="{FF2B5EF4-FFF2-40B4-BE49-F238E27FC236}">
                <a16:creationId xmlns:a16="http://schemas.microsoft.com/office/drawing/2014/main" id="{C9B88969-8489-7A4B-8B09-DA11CDBEB8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921" y="1297880"/>
            <a:ext cx="8800922" cy="4950519"/>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29</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EEA6B67-5E9D-4E76-AB3A-EF5DB3F09950}"/>
                  </a:ext>
                </a:extLst>
              </p14:cNvPr>
              <p14:cNvContentPartPr/>
              <p14:nvPr/>
            </p14:nvContentPartPr>
            <p14:xfrm>
              <a:off x="5663694" y="3391051"/>
              <a:ext cx="3530880" cy="2366640"/>
            </p14:xfrm>
          </p:contentPart>
        </mc:Choice>
        <mc:Fallback xmlns="">
          <p:pic>
            <p:nvPicPr>
              <p:cNvPr id="3" name="Ink 2">
                <a:extLst>
                  <a:ext uri="{FF2B5EF4-FFF2-40B4-BE49-F238E27FC236}">
                    <a16:creationId xmlns:a16="http://schemas.microsoft.com/office/drawing/2014/main" id="{9EEA6B67-5E9D-4E76-AB3A-EF5DB3F09950}"/>
                  </a:ext>
                </a:extLst>
              </p:cNvPr>
              <p:cNvPicPr/>
              <p:nvPr/>
            </p:nvPicPr>
            <p:blipFill>
              <a:blip r:embed="rId4"/>
              <a:stretch>
                <a:fillRect/>
              </a:stretch>
            </p:blipFill>
            <p:spPr>
              <a:xfrm>
                <a:off x="5659374" y="3386731"/>
                <a:ext cx="3539520" cy="2375280"/>
              </a:xfrm>
              <a:prstGeom prst="rect">
                <a:avLst/>
              </a:prstGeom>
            </p:spPr>
          </p:pic>
        </mc:Fallback>
      </mc:AlternateContent>
    </p:spTree>
    <p:extLst>
      <p:ext uri="{BB962C8B-B14F-4D97-AF65-F5344CB8AC3E}">
        <p14:creationId xmlns:p14="http://schemas.microsoft.com/office/powerpoint/2010/main" val="418864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22052"/>
            <a:ext cx="9163050" cy="775048"/>
          </a:xfrm>
          <a:noFill/>
        </p:spPr>
        <p:txBody>
          <a:bodyPr>
            <a:normAutofit/>
          </a:bodyPr>
          <a:lstStyle/>
          <a:p>
            <a:pPr algn="l"/>
            <a:r>
              <a:rPr lang="en-US" sz="2300" dirty="0">
                <a:solidFill>
                  <a:schemeClr val="tx1"/>
                </a:solidFill>
              </a:rPr>
              <a:t>Lets begin</a:t>
            </a:r>
          </a:p>
        </p:txBody>
      </p:sp>
      <p:sp>
        <p:nvSpPr>
          <p:cNvPr id="3" name="Subtitle 2"/>
          <p:cNvSpPr>
            <a:spLocks noGrp="1"/>
          </p:cNvSpPr>
          <p:nvPr>
            <p:ph type="subTitle" idx="1"/>
          </p:nvPr>
        </p:nvSpPr>
        <p:spPr>
          <a:xfrm>
            <a:off x="247650" y="1011180"/>
            <a:ext cx="9410700" cy="1122420"/>
          </a:xfrm>
          <a:noFill/>
        </p:spPr>
        <p:txBody>
          <a:bodyPr>
            <a:normAutofit fontScale="92500"/>
          </a:bodyPr>
          <a:lstStyle/>
          <a:p>
            <a:pPr marL="285750" indent="-285750" algn="l">
              <a:buFont typeface="Arial" panose="020B0604020202020204" pitchFamily="34" charset="0"/>
              <a:buChar char="•"/>
            </a:pPr>
            <a:r>
              <a:rPr lang="en-US" sz="2400" dirty="0">
                <a:solidFill>
                  <a:schemeClr val="tx1"/>
                </a:solidFill>
              </a:rPr>
              <a:t>Go to </a:t>
            </a:r>
            <a:r>
              <a:rPr lang="en-US" sz="2400" dirty="0">
                <a:hlinkClick r:id="rId2"/>
              </a:rPr>
              <a:t>https://aws.amazon.com/</a:t>
            </a:r>
            <a:r>
              <a:rPr lang="en-US" sz="2400" dirty="0"/>
              <a:t> </a:t>
            </a:r>
            <a:r>
              <a:rPr lang="en-US" sz="2400" dirty="0">
                <a:solidFill>
                  <a:schemeClr val="tx1"/>
                </a:solidFill>
              </a:rPr>
              <a:t>and Login to your AWS account</a:t>
            </a:r>
          </a:p>
          <a:p>
            <a:pPr marL="285750" indent="-285750" algn="l">
              <a:buFont typeface="Arial" panose="020B0604020202020204" pitchFamily="34" charset="0"/>
              <a:buChar char="•"/>
            </a:pPr>
            <a:r>
              <a:rPr lang="en-US" sz="2400" dirty="0">
                <a:solidFill>
                  <a:schemeClr val="tx1"/>
                </a:solidFill>
              </a:rPr>
              <a:t>You will arrive at the AWS Management Console</a:t>
            </a:r>
          </a:p>
        </p:txBody>
      </p:sp>
      <p:sp>
        <p:nvSpPr>
          <p:cNvPr id="4" name="Slide Number Placeholder 3"/>
          <p:cNvSpPr>
            <a:spLocks noGrp="1"/>
          </p:cNvSpPr>
          <p:nvPr>
            <p:ph type="sldNum" sz="quarter" idx="12"/>
          </p:nvPr>
        </p:nvSpPr>
        <p:spPr/>
        <p:txBody>
          <a:bodyPr/>
          <a:lstStyle/>
          <a:p>
            <a:fld id="{172855B8-4569-417D-AF52-D0F7148BCFF3}" type="slidenum">
              <a:rPr lang="en-US" smtClean="0"/>
              <a:t>3</a:t>
            </a:fld>
            <a:endParaRPr lang="en-US"/>
          </a:p>
        </p:txBody>
      </p:sp>
      <p:pic>
        <p:nvPicPr>
          <p:cNvPr id="7" name="Picture 6" descr="A screenshot of a computer&#10;&#10;Description automatically generated">
            <a:extLst>
              <a:ext uri="{FF2B5EF4-FFF2-40B4-BE49-F238E27FC236}">
                <a16:creationId xmlns:a16="http://schemas.microsoft.com/office/drawing/2014/main" id="{0C87071E-C452-5849-8590-3026C1116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981201"/>
            <a:ext cx="9163050" cy="4854748"/>
          </a:xfrm>
          <a:prstGeom prst="rect">
            <a:avLst/>
          </a:prstGeom>
        </p:spPr>
      </p:pic>
    </p:spTree>
    <p:extLst>
      <p:ext uri="{BB962C8B-B14F-4D97-AF65-F5344CB8AC3E}">
        <p14:creationId xmlns:p14="http://schemas.microsoft.com/office/powerpoint/2010/main" val="3053842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32934" y="14132"/>
            <a:ext cx="8137429" cy="1280188"/>
          </a:xfrm>
        </p:spPr>
        <p:txBody>
          <a:bodyPr>
            <a:normAutofit fontScale="90000"/>
          </a:bodyPr>
          <a:lstStyle/>
          <a:p>
            <a:r>
              <a:rPr lang="en-US" dirty="0"/>
              <a:t>To download from </a:t>
            </a:r>
            <a:r>
              <a:rPr lang="en-US" dirty="0" err="1"/>
              <a:t>rstudio</a:t>
            </a:r>
            <a:r>
              <a:rPr lang="en-US" dirty="0"/>
              <a:t> cloud go to more then click on export and download the</a:t>
            </a:r>
          </a:p>
        </p:txBody>
      </p:sp>
      <p:pic>
        <p:nvPicPr>
          <p:cNvPr id="6" name="Content Placeholder 5" descr="A screenshot of a social media post&#10;&#10;Description automatically generated">
            <a:extLst>
              <a:ext uri="{FF2B5EF4-FFF2-40B4-BE49-F238E27FC236}">
                <a16:creationId xmlns:a16="http://schemas.microsoft.com/office/drawing/2014/main" id="{F4433B74-6D31-2041-B9FD-A75A3E104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091" y="1362222"/>
            <a:ext cx="8624369" cy="4851208"/>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30</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DF70226-5C41-4BA8-86C5-9C3042ADC8F9}"/>
                  </a:ext>
                </a:extLst>
              </p14:cNvPr>
              <p14:cNvContentPartPr/>
              <p14:nvPr/>
            </p14:nvContentPartPr>
            <p14:xfrm>
              <a:off x="2307774" y="1626691"/>
              <a:ext cx="360" cy="360"/>
            </p14:xfrm>
          </p:contentPart>
        </mc:Choice>
        <mc:Fallback xmlns="">
          <p:pic>
            <p:nvPicPr>
              <p:cNvPr id="3" name="Ink 2">
                <a:extLst>
                  <a:ext uri="{FF2B5EF4-FFF2-40B4-BE49-F238E27FC236}">
                    <a16:creationId xmlns:a16="http://schemas.microsoft.com/office/drawing/2014/main" id="{8DF70226-5C41-4BA8-86C5-9C3042ADC8F9}"/>
                  </a:ext>
                </a:extLst>
              </p:cNvPr>
              <p:cNvPicPr/>
              <p:nvPr/>
            </p:nvPicPr>
            <p:blipFill>
              <a:blip r:embed="rId4"/>
              <a:stretch>
                <a:fillRect/>
              </a:stretch>
            </p:blipFill>
            <p:spPr>
              <a:xfrm>
                <a:off x="2303454" y="162237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CA42347-12E6-4049-936B-7D91CA965F97}"/>
                  </a:ext>
                </a:extLst>
              </p14:cNvPr>
              <p14:cNvContentPartPr/>
              <p14:nvPr/>
            </p14:nvContentPartPr>
            <p14:xfrm>
              <a:off x="2175294" y="1614091"/>
              <a:ext cx="360" cy="360"/>
            </p14:xfrm>
          </p:contentPart>
        </mc:Choice>
        <mc:Fallback xmlns="">
          <p:pic>
            <p:nvPicPr>
              <p:cNvPr id="5" name="Ink 4">
                <a:extLst>
                  <a:ext uri="{FF2B5EF4-FFF2-40B4-BE49-F238E27FC236}">
                    <a16:creationId xmlns:a16="http://schemas.microsoft.com/office/drawing/2014/main" id="{4CA42347-12E6-4049-936B-7D91CA965F97}"/>
                  </a:ext>
                </a:extLst>
              </p:cNvPr>
              <p:cNvPicPr/>
              <p:nvPr/>
            </p:nvPicPr>
            <p:blipFill>
              <a:blip r:embed="rId4"/>
              <a:stretch>
                <a:fillRect/>
              </a:stretch>
            </p:blipFill>
            <p:spPr>
              <a:xfrm>
                <a:off x="2170974" y="160977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8505FF9-911C-44C6-9730-82E39EB5E708}"/>
                  </a:ext>
                </a:extLst>
              </p14:cNvPr>
              <p14:cNvContentPartPr/>
              <p14:nvPr/>
            </p14:nvContentPartPr>
            <p14:xfrm>
              <a:off x="2143974" y="1595011"/>
              <a:ext cx="360" cy="360"/>
            </p14:xfrm>
          </p:contentPart>
        </mc:Choice>
        <mc:Fallback xmlns="">
          <p:pic>
            <p:nvPicPr>
              <p:cNvPr id="7" name="Ink 6">
                <a:extLst>
                  <a:ext uri="{FF2B5EF4-FFF2-40B4-BE49-F238E27FC236}">
                    <a16:creationId xmlns:a16="http://schemas.microsoft.com/office/drawing/2014/main" id="{78505FF9-911C-44C6-9730-82E39EB5E708}"/>
                  </a:ext>
                </a:extLst>
              </p:cNvPr>
              <p:cNvPicPr/>
              <p:nvPr/>
            </p:nvPicPr>
            <p:blipFill>
              <a:blip r:embed="rId4"/>
              <a:stretch>
                <a:fillRect/>
              </a:stretch>
            </p:blipFill>
            <p:spPr>
              <a:xfrm>
                <a:off x="2139654" y="159069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441DB11-C9F0-489A-BB55-87B9C3F27CCE}"/>
                  </a:ext>
                </a:extLst>
              </p14:cNvPr>
              <p14:cNvContentPartPr/>
              <p14:nvPr/>
            </p14:nvContentPartPr>
            <p14:xfrm>
              <a:off x="1569774" y="1160131"/>
              <a:ext cx="360" cy="360"/>
            </p14:xfrm>
          </p:contentPart>
        </mc:Choice>
        <mc:Fallback xmlns="">
          <p:pic>
            <p:nvPicPr>
              <p:cNvPr id="8" name="Ink 7">
                <a:extLst>
                  <a:ext uri="{FF2B5EF4-FFF2-40B4-BE49-F238E27FC236}">
                    <a16:creationId xmlns:a16="http://schemas.microsoft.com/office/drawing/2014/main" id="{1441DB11-C9F0-489A-BB55-87B9C3F27CCE}"/>
                  </a:ext>
                </a:extLst>
              </p:cNvPr>
              <p:cNvPicPr/>
              <p:nvPr/>
            </p:nvPicPr>
            <p:blipFill>
              <a:blip r:embed="rId4"/>
              <a:stretch>
                <a:fillRect/>
              </a:stretch>
            </p:blipFill>
            <p:spPr>
              <a:xfrm>
                <a:off x="1565454" y="115581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92DCA46-002B-4A98-BFA2-81A11E6CFC47}"/>
                  </a:ext>
                </a:extLst>
              </p14:cNvPr>
              <p14:cNvContentPartPr/>
              <p14:nvPr/>
            </p14:nvContentPartPr>
            <p14:xfrm>
              <a:off x="1046334" y="769171"/>
              <a:ext cx="360" cy="360"/>
            </p14:xfrm>
          </p:contentPart>
        </mc:Choice>
        <mc:Fallback xmlns="">
          <p:pic>
            <p:nvPicPr>
              <p:cNvPr id="9" name="Ink 8">
                <a:extLst>
                  <a:ext uri="{FF2B5EF4-FFF2-40B4-BE49-F238E27FC236}">
                    <a16:creationId xmlns:a16="http://schemas.microsoft.com/office/drawing/2014/main" id="{A92DCA46-002B-4A98-BFA2-81A11E6CFC47}"/>
                  </a:ext>
                </a:extLst>
              </p:cNvPr>
              <p:cNvPicPr/>
              <p:nvPr/>
            </p:nvPicPr>
            <p:blipFill>
              <a:blip r:embed="rId4"/>
              <a:stretch>
                <a:fillRect/>
              </a:stretch>
            </p:blipFill>
            <p:spPr>
              <a:xfrm>
                <a:off x="1042014" y="76485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67CDA68-5051-4279-9BF2-777AA3572809}"/>
                  </a:ext>
                </a:extLst>
              </p14:cNvPr>
              <p14:cNvContentPartPr/>
              <p14:nvPr/>
            </p14:nvContentPartPr>
            <p14:xfrm>
              <a:off x="5517534" y="1462891"/>
              <a:ext cx="360" cy="360"/>
            </p14:xfrm>
          </p:contentPart>
        </mc:Choice>
        <mc:Fallback xmlns="">
          <p:pic>
            <p:nvPicPr>
              <p:cNvPr id="10" name="Ink 9">
                <a:extLst>
                  <a:ext uri="{FF2B5EF4-FFF2-40B4-BE49-F238E27FC236}">
                    <a16:creationId xmlns:a16="http://schemas.microsoft.com/office/drawing/2014/main" id="{A67CDA68-5051-4279-9BF2-777AA3572809}"/>
                  </a:ext>
                </a:extLst>
              </p:cNvPr>
              <p:cNvPicPr/>
              <p:nvPr/>
            </p:nvPicPr>
            <p:blipFill>
              <a:blip r:embed="rId4"/>
              <a:stretch>
                <a:fillRect/>
              </a:stretch>
            </p:blipFill>
            <p:spPr>
              <a:xfrm>
                <a:off x="5513214" y="145857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5AF826C9-00D8-471A-8AF0-12DF72B31AFE}"/>
                  </a:ext>
                </a:extLst>
              </p14:cNvPr>
              <p14:cNvContentPartPr/>
              <p14:nvPr/>
            </p14:nvContentPartPr>
            <p14:xfrm>
              <a:off x="2730414" y="1122331"/>
              <a:ext cx="360" cy="360"/>
            </p14:xfrm>
          </p:contentPart>
        </mc:Choice>
        <mc:Fallback xmlns="">
          <p:pic>
            <p:nvPicPr>
              <p:cNvPr id="11" name="Ink 10">
                <a:extLst>
                  <a:ext uri="{FF2B5EF4-FFF2-40B4-BE49-F238E27FC236}">
                    <a16:creationId xmlns:a16="http://schemas.microsoft.com/office/drawing/2014/main" id="{5AF826C9-00D8-471A-8AF0-12DF72B31AFE}"/>
                  </a:ext>
                </a:extLst>
              </p:cNvPr>
              <p:cNvPicPr/>
              <p:nvPr/>
            </p:nvPicPr>
            <p:blipFill>
              <a:blip r:embed="rId4"/>
              <a:stretch>
                <a:fillRect/>
              </a:stretch>
            </p:blipFill>
            <p:spPr>
              <a:xfrm>
                <a:off x="2726094" y="111801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9A3AF94-EDFF-4206-84AC-12EC1C3A2F1C}"/>
                  </a:ext>
                </a:extLst>
              </p14:cNvPr>
              <p14:cNvContentPartPr/>
              <p14:nvPr/>
            </p14:nvContentPartPr>
            <p14:xfrm>
              <a:off x="2572734" y="996331"/>
              <a:ext cx="360" cy="360"/>
            </p14:xfrm>
          </p:contentPart>
        </mc:Choice>
        <mc:Fallback xmlns="">
          <p:pic>
            <p:nvPicPr>
              <p:cNvPr id="12" name="Ink 11">
                <a:extLst>
                  <a:ext uri="{FF2B5EF4-FFF2-40B4-BE49-F238E27FC236}">
                    <a16:creationId xmlns:a16="http://schemas.microsoft.com/office/drawing/2014/main" id="{49A3AF94-EDFF-4206-84AC-12EC1C3A2F1C}"/>
                  </a:ext>
                </a:extLst>
              </p:cNvPr>
              <p:cNvPicPr/>
              <p:nvPr/>
            </p:nvPicPr>
            <p:blipFill>
              <a:blip r:embed="rId4"/>
              <a:stretch>
                <a:fillRect/>
              </a:stretch>
            </p:blipFill>
            <p:spPr>
              <a:xfrm>
                <a:off x="2568414" y="99201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C6F2EE29-700E-4161-B0D7-EDBDF2040B23}"/>
                  </a:ext>
                </a:extLst>
              </p14:cNvPr>
              <p14:cNvContentPartPr/>
              <p14:nvPr/>
            </p14:nvContentPartPr>
            <p14:xfrm>
              <a:off x="2156574" y="1084171"/>
              <a:ext cx="360" cy="360"/>
            </p14:xfrm>
          </p:contentPart>
        </mc:Choice>
        <mc:Fallback xmlns="">
          <p:pic>
            <p:nvPicPr>
              <p:cNvPr id="13" name="Ink 12">
                <a:extLst>
                  <a:ext uri="{FF2B5EF4-FFF2-40B4-BE49-F238E27FC236}">
                    <a16:creationId xmlns:a16="http://schemas.microsoft.com/office/drawing/2014/main" id="{C6F2EE29-700E-4161-B0D7-EDBDF2040B23}"/>
                  </a:ext>
                </a:extLst>
              </p:cNvPr>
              <p:cNvPicPr/>
              <p:nvPr/>
            </p:nvPicPr>
            <p:blipFill>
              <a:blip r:embed="rId4"/>
              <a:stretch>
                <a:fillRect/>
              </a:stretch>
            </p:blipFill>
            <p:spPr>
              <a:xfrm>
                <a:off x="2152254" y="1079851"/>
                <a:ext cx="9000" cy="9000"/>
              </a:xfrm>
              <a:prstGeom prst="rect">
                <a:avLst/>
              </a:prstGeom>
            </p:spPr>
          </p:pic>
        </mc:Fallback>
      </mc:AlternateContent>
      <p:grpSp>
        <p:nvGrpSpPr>
          <p:cNvPr id="16" name="Group 15">
            <a:extLst>
              <a:ext uri="{FF2B5EF4-FFF2-40B4-BE49-F238E27FC236}">
                <a16:creationId xmlns:a16="http://schemas.microsoft.com/office/drawing/2014/main" id="{6B643299-B40E-4AD8-893E-95805BCCC9F4}"/>
              </a:ext>
            </a:extLst>
          </p:cNvPr>
          <p:cNvGrpSpPr/>
          <p:nvPr/>
        </p:nvGrpSpPr>
        <p:grpSpPr>
          <a:xfrm>
            <a:off x="1670934" y="1052851"/>
            <a:ext cx="12960" cy="360"/>
            <a:chOff x="1670934" y="1052851"/>
            <a:chExt cx="12960" cy="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3334D57-A9FF-4C22-8725-6658A0B89235}"/>
                    </a:ext>
                  </a:extLst>
                </p14:cNvPr>
                <p14:cNvContentPartPr/>
                <p14:nvPr/>
              </p14:nvContentPartPr>
              <p14:xfrm>
                <a:off x="1683534" y="1052851"/>
                <a:ext cx="360" cy="360"/>
              </p14:xfrm>
            </p:contentPart>
          </mc:Choice>
          <mc:Fallback xmlns="">
            <p:pic>
              <p:nvPicPr>
                <p:cNvPr id="14" name="Ink 13">
                  <a:extLst>
                    <a:ext uri="{FF2B5EF4-FFF2-40B4-BE49-F238E27FC236}">
                      <a16:creationId xmlns:a16="http://schemas.microsoft.com/office/drawing/2014/main" id="{83334D57-A9FF-4C22-8725-6658A0B89235}"/>
                    </a:ext>
                  </a:extLst>
                </p:cNvPr>
                <p:cNvPicPr/>
                <p:nvPr/>
              </p:nvPicPr>
              <p:blipFill>
                <a:blip r:embed="rId4"/>
                <a:stretch>
                  <a:fillRect/>
                </a:stretch>
              </p:blipFill>
              <p:spPr>
                <a:xfrm>
                  <a:off x="1679214" y="104853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019A96B-754D-4420-AE64-D1B0FC2E1617}"/>
                    </a:ext>
                  </a:extLst>
                </p14:cNvPr>
                <p14:cNvContentPartPr/>
                <p14:nvPr/>
              </p14:nvContentPartPr>
              <p14:xfrm>
                <a:off x="1670934" y="1052851"/>
                <a:ext cx="360" cy="360"/>
              </p14:xfrm>
            </p:contentPart>
          </mc:Choice>
          <mc:Fallback xmlns="">
            <p:pic>
              <p:nvPicPr>
                <p:cNvPr id="15" name="Ink 14">
                  <a:extLst>
                    <a:ext uri="{FF2B5EF4-FFF2-40B4-BE49-F238E27FC236}">
                      <a16:creationId xmlns:a16="http://schemas.microsoft.com/office/drawing/2014/main" id="{E019A96B-754D-4420-AE64-D1B0FC2E1617}"/>
                    </a:ext>
                  </a:extLst>
                </p:cNvPr>
                <p:cNvPicPr/>
                <p:nvPr/>
              </p:nvPicPr>
              <p:blipFill>
                <a:blip r:embed="rId4"/>
                <a:stretch>
                  <a:fillRect/>
                </a:stretch>
              </p:blipFill>
              <p:spPr>
                <a:xfrm>
                  <a:off x="1666614" y="1048531"/>
                  <a:ext cx="9000" cy="9000"/>
                </a:xfrm>
                <a:prstGeom prst="rect">
                  <a:avLst/>
                </a:prstGeom>
              </p:spPr>
            </p:pic>
          </mc:Fallback>
        </mc:AlternateContent>
      </p:grpSp>
      <p:grpSp>
        <p:nvGrpSpPr>
          <p:cNvPr id="20" name="Group 19">
            <a:extLst>
              <a:ext uri="{FF2B5EF4-FFF2-40B4-BE49-F238E27FC236}">
                <a16:creationId xmlns:a16="http://schemas.microsoft.com/office/drawing/2014/main" id="{72368546-6E1D-4B51-BD51-4427270DFC59}"/>
              </a:ext>
            </a:extLst>
          </p:cNvPr>
          <p:cNvGrpSpPr/>
          <p:nvPr/>
        </p:nvGrpSpPr>
        <p:grpSpPr>
          <a:xfrm>
            <a:off x="932934" y="3197011"/>
            <a:ext cx="6840" cy="6480"/>
            <a:chOff x="932934" y="3197011"/>
            <a:chExt cx="6840" cy="6480"/>
          </a:xfrm>
        </p:grpSpPr>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29D156A9-DAF9-45A5-995D-DDFDB919B2F8}"/>
                    </a:ext>
                  </a:extLst>
                </p14:cNvPr>
                <p14:cNvContentPartPr/>
                <p14:nvPr/>
              </p14:nvContentPartPr>
              <p14:xfrm>
                <a:off x="939414" y="3197011"/>
                <a:ext cx="360" cy="360"/>
              </p14:xfrm>
            </p:contentPart>
          </mc:Choice>
          <mc:Fallback xmlns="">
            <p:pic>
              <p:nvPicPr>
                <p:cNvPr id="17" name="Ink 16">
                  <a:extLst>
                    <a:ext uri="{FF2B5EF4-FFF2-40B4-BE49-F238E27FC236}">
                      <a16:creationId xmlns:a16="http://schemas.microsoft.com/office/drawing/2014/main" id="{29D156A9-DAF9-45A5-995D-DDFDB919B2F8}"/>
                    </a:ext>
                  </a:extLst>
                </p:cNvPr>
                <p:cNvPicPr/>
                <p:nvPr/>
              </p:nvPicPr>
              <p:blipFill>
                <a:blip r:embed="rId4"/>
                <a:stretch>
                  <a:fillRect/>
                </a:stretch>
              </p:blipFill>
              <p:spPr>
                <a:xfrm>
                  <a:off x="935094" y="319269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75EBD935-E989-4069-AD43-23229ACB2117}"/>
                    </a:ext>
                  </a:extLst>
                </p14:cNvPr>
                <p14:cNvContentPartPr/>
                <p14:nvPr/>
              </p14:nvContentPartPr>
              <p14:xfrm>
                <a:off x="932934" y="3203131"/>
                <a:ext cx="360" cy="360"/>
              </p14:xfrm>
            </p:contentPart>
          </mc:Choice>
          <mc:Fallback xmlns="">
            <p:pic>
              <p:nvPicPr>
                <p:cNvPr id="18" name="Ink 17">
                  <a:extLst>
                    <a:ext uri="{FF2B5EF4-FFF2-40B4-BE49-F238E27FC236}">
                      <a16:creationId xmlns:a16="http://schemas.microsoft.com/office/drawing/2014/main" id="{75EBD935-E989-4069-AD43-23229ACB2117}"/>
                    </a:ext>
                  </a:extLst>
                </p:cNvPr>
                <p:cNvPicPr/>
                <p:nvPr/>
              </p:nvPicPr>
              <p:blipFill>
                <a:blip r:embed="rId4"/>
                <a:stretch>
                  <a:fillRect/>
                </a:stretch>
              </p:blipFill>
              <p:spPr>
                <a:xfrm>
                  <a:off x="928614" y="3198811"/>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C723A814-2664-496F-8BB7-E2360E14257C}"/>
                  </a:ext>
                </a:extLst>
              </p14:cNvPr>
              <p14:cNvContentPartPr/>
              <p14:nvPr/>
            </p14:nvContentPartPr>
            <p14:xfrm>
              <a:off x="3600534" y="3398611"/>
              <a:ext cx="360" cy="360"/>
            </p14:xfrm>
          </p:contentPart>
        </mc:Choice>
        <mc:Fallback xmlns="">
          <p:pic>
            <p:nvPicPr>
              <p:cNvPr id="19" name="Ink 18">
                <a:extLst>
                  <a:ext uri="{FF2B5EF4-FFF2-40B4-BE49-F238E27FC236}">
                    <a16:creationId xmlns:a16="http://schemas.microsoft.com/office/drawing/2014/main" id="{C723A814-2664-496F-8BB7-E2360E14257C}"/>
                  </a:ext>
                </a:extLst>
              </p:cNvPr>
              <p:cNvPicPr/>
              <p:nvPr/>
            </p:nvPicPr>
            <p:blipFill>
              <a:blip r:embed="rId4"/>
              <a:stretch>
                <a:fillRect/>
              </a:stretch>
            </p:blipFill>
            <p:spPr>
              <a:xfrm>
                <a:off x="3596214" y="339429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D867FB8E-AF47-4908-B98E-2FB0489F0C4C}"/>
                  </a:ext>
                </a:extLst>
              </p14:cNvPr>
              <p14:cNvContentPartPr/>
              <p14:nvPr/>
            </p14:nvContentPartPr>
            <p14:xfrm>
              <a:off x="2398997" y="1625274"/>
              <a:ext cx="360" cy="360"/>
            </p14:xfrm>
          </p:contentPart>
        </mc:Choice>
        <mc:Fallback xmlns="">
          <p:pic>
            <p:nvPicPr>
              <p:cNvPr id="21" name="Ink 20">
                <a:extLst>
                  <a:ext uri="{FF2B5EF4-FFF2-40B4-BE49-F238E27FC236}">
                    <a16:creationId xmlns:a16="http://schemas.microsoft.com/office/drawing/2014/main" id="{D867FB8E-AF47-4908-B98E-2FB0489F0C4C}"/>
                  </a:ext>
                </a:extLst>
              </p:cNvPr>
              <p:cNvPicPr/>
              <p:nvPr/>
            </p:nvPicPr>
            <p:blipFill>
              <a:blip r:embed="rId4"/>
              <a:stretch>
                <a:fillRect/>
              </a:stretch>
            </p:blipFill>
            <p:spPr>
              <a:xfrm>
                <a:off x="2394677" y="16209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BC948AD-C492-44B0-88D1-0ABC9E00436B}"/>
                  </a:ext>
                </a:extLst>
              </p14:cNvPr>
              <p14:cNvContentPartPr/>
              <p14:nvPr/>
            </p14:nvContentPartPr>
            <p14:xfrm>
              <a:off x="1977077" y="1586394"/>
              <a:ext cx="360" cy="360"/>
            </p14:xfrm>
          </p:contentPart>
        </mc:Choice>
        <mc:Fallback xmlns="">
          <p:pic>
            <p:nvPicPr>
              <p:cNvPr id="22" name="Ink 21">
                <a:extLst>
                  <a:ext uri="{FF2B5EF4-FFF2-40B4-BE49-F238E27FC236}">
                    <a16:creationId xmlns:a16="http://schemas.microsoft.com/office/drawing/2014/main" id="{3BC948AD-C492-44B0-88D1-0ABC9E00436B}"/>
                  </a:ext>
                </a:extLst>
              </p:cNvPr>
              <p:cNvPicPr/>
              <p:nvPr/>
            </p:nvPicPr>
            <p:blipFill>
              <a:blip r:embed="rId4"/>
              <a:stretch>
                <a:fillRect/>
              </a:stretch>
            </p:blipFill>
            <p:spPr>
              <a:xfrm>
                <a:off x="1972757" y="15820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C2E69C2E-6035-485E-9D61-4FB385C3ABF6}"/>
                  </a:ext>
                </a:extLst>
              </p14:cNvPr>
              <p14:cNvContentPartPr/>
              <p14:nvPr/>
            </p14:nvContentPartPr>
            <p14:xfrm>
              <a:off x="3258677" y="992394"/>
              <a:ext cx="360" cy="360"/>
            </p14:xfrm>
          </p:contentPart>
        </mc:Choice>
        <mc:Fallback xmlns="">
          <p:pic>
            <p:nvPicPr>
              <p:cNvPr id="23" name="Ink 22">
                <a:extLst>
                  <a:ext uri="{FF2B5EF4-FFF2-40B4-BE49-F238E27FC236}">
                    <a16:creationId xmlns:a16="http://schemas.microsoft.com/office/drawing/2014/main" id="{C2E69C2E-6035-485E-9D61-4FB385C3ABF6}"/>
                  </a:ext>
                </a:extLst>
              </p:cNvPr>
              <p:cNvPicPr/>
              <p:nvPr/>
            </p:nvPicPr>
            <p:blipFill>
              <a:blip r:embed="rId4"/>
              <a:stretch>
                <a:fillRect/>
              </a:stretch>
            </p:blipFill>
            <p:spPr>
              <a:xfrm>
                <a:off x="3254357" y="9880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C6F7E93A-A50D-40DB-9413-97500299A425}"/>
                  </a:ext>
                </a:extLst>
              </p14:cNvPr>
              <p14:cNvContentPartPr/>
              <p14:nvPr/>
            </p14:nvContentPartPr>
            <p14:xfrm>
              <a:off x="2742797" y="851634"/>
              <a:ext cx="360" cy="360"/>
            </p14:xfrm>
          </p:contentPart>
        </mc:Choice>
        <mc:Fallback xmlns="">
          <p:pic>
            <p:nvPicPr>
              <p:cNvPr id="24" name="Ink 23">
                <a:extLst>
                  <a:ext uri="{FF2B5EF4-FFF2-40B4-BE49-F238E27FC236}">
                    <a16:creationId xmlns:a16="http://schemas.microsoft.com/office/drawing/2014/main" id="{C6F7E93A-A50D-40DB-9413-97500299A425}"/>
                  </a:ext>
                </a:extLst>
              </p:cNvPr>
              <p:cNvPicPr/>
              <p:nvPr/>
            </p:nvPicPr>
            <p:blipFill>
              <a:blip r:embed="rId4"/>
              <a:stretch>
                <a:fillRect/>
              </a:stretch>
            </p:blipFill>
            <p:spPr>
              <a:xfrm>
                <a:off x="2738477" y="8473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BBE05411-709D-4E1A-A6F6-5D641036B0B5}"/>
                  </a:ext>
                </a:extLst>
              </p14:cNvPr>
              <p14:cNvContentPartPr/>
              <p14:nvPr/>
            </p14:nvContentPartPr>
            <p14:xfrm>
              <a:off x="1883477" y="1148634"/>
              <a:ext cx="360" cy="360"/>
            </p14:xfrm>
          </p:contentPart>
        </mc:Choice>
        <mc:Fallback xmlns="">
          <p:pic>
            <p:nvPicPr>
              <p:cNvPr id="25" name="Ink 24">
                <a:extLst>
                  <a:ext uri="{FF2B5EF4-FFF2-40B4-BE49-F238E27FC236}">
                    <a16:creationId xmlns:a16="http://schemas.microsoft.com/office/drawing/2014/main" id="{BBE05411-709D-4E1A-A6F6-5D641036B0B5}"/>
                  </a:ext>
                </a:extLst>
              </p:cNvPr>
              <p:cNvPicPr/>
              <p:nvPr/>
            </p:nvPicPr>
            <p:blipFill>
              <a:blip r:embed="rId4"/>
              <a:stretch>
                <a:fillRect/>
              </a:stretch>
            </p:blipFill>
            <p:spPr>
              <a:xfrm>
                <a:off x="1879157" y="11443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1DFCD731-0549-43D8-AEFC-0F9F5200C9DB}"/>
                  </a:ext>
                </a:extLst>
              </p14:cNvPr>
              <p14:cNvContentPartPr/>
              <p14:nvPr/>
            </p14:nvContentPartPr>
            <p14:xfrm>
              <a:off x="1718957" y="1117314"/>
              <a:ext cx="360" cy="360"/>
            </p14:xfrm>
          </p:contentPart>
        </mc:Choice>
        <mc:Fallback xmlns="">
          <p:pic>
            <p:nvPicPr>
              <p:cNvPr id="26" name="Ink 25">
                <a:extLst>
                  <a:ext uri="{FF2B5EF4-FFF2-40B4-BE49-F238E27FC236}">
                    <a16:creationId xmlns:a16="http://schemas.microsoft.com/office/drawing/2014/main" id="{1DFCD731-0549-43D8-AEFC-0F9F5200C9DB}"/>
                  </a:ext>
                </a:extLst>
              </p:cNvPr>
              <p:cNvPicPr/>
              <p:nvPr/>
            </p:nvPicPr>
            <p:blipFill>
              <a:blip r:embed="rId4"/>
              <a:stretch>
                <a:fillRect/>
              </a:stretch>
            </p:blipFill>
            <p:spPr>
              <a:xfrm>
                <a:off x="1714637" y="111299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C8F9ECE5-6072-43F5-8BBF-53BCDE7BEC38}"/>
                  </a:ext>
                </a:extLst>
              </p14:cNvPr>
              <p14:cNvContentPartPr/>
              <p14:nvPr/>
            </p14:nvContentPartPr>
            <p14:xfrm>
              <a:off x="2031437" y="1203354"/>
              <a:ext cx="360" cy="360"/>
            </p14:xfrm>
          </p:contentPart>
        </mc:Choice>
        <mc:Fallback xmlns="">
          <p:pic>
            <p:nvPicPr>
              <p:cNvPr id="27" name="Ink 26">
                <a:extLst>
                  <a:ext uri="{FF2B5EF4-FFF2-40B4-BE49-F238E27FC236}">
                    <a16:creationId xmlns:a16="http://schemas.microsoft.com/office/drawing/2014/main" id="{C8F9ECE5-6072-43F5-8BBF-53BCDE7BEC38}"/>
                  </a:ext>
                </a:extLst>
              </p:cNvPr>
              <p:cNvPicPr/>
              <p:nvPr/>
            </p:nvPicPr>
            <p:blipFill>
              <a:blip r:embed="rId4"/>
              <a:stretch>
                <a:fillRect/>
              </a:stretch>
            </p:blipFill>
            <p:spPr>
              <a:xfrm>
                <a:off x="2027117" y="11990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104DBA0C-55BE-4EF4-A151-F9905C18FBE8}"/>
                  </a:ext>
                </a:extLst>
              </p14:cNvPr>
              <p14:cNvContentPartPr/>
              <p14:nvPr/>
            </p14:nvContentPartPr>
            <p14:xfrm>
              <a:off x="11269397" y="3923154"/>
              <a:ext cx="360" cy="360"/>
            </p14:xfrm>
          </p:contentPart>
        </mc:Choice>
        <mc:Fallback xmlns="">
          <p:pic>
            <p:nvPicPr>
              <p:cNvPr id="28" name="Ink 27">
                <a:extLst>
                  <a:ext uri="{FF2B5EF4-FFF2-40B4-BE49-F238E27FC236}">
                    <a16:creationId xmlns:a16="http://schemas.microsoft.com/office/drawing/2014/main" id="{104DBA0C-55BE-4EF4-A151-F9905C18FBE8}"/>
                  </a:ext>
                </a:extLst>
              </p:cNvPr>
              <p:cNvPicPr/>
              <p:nvPr/>
            </p:nvPicPr>
            <p:blipFill>
              <a:blip r:embed="rId4"/>
              <a:stretch>
                <a:fillRect/>
              </a:stretch>
            </p:blipFill>
            <p:spPr>
              <a:xfrm>
                <a:off x="11265077" y="39188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806BA7F1-BB5E-40CF-AE9B-08264FE9B0EE}"/>
                  </a:ext>
                </a:extLst>
              </p14:cNvPr>
              <p14:cNvContentPartPr/>
              <p14:nvPr/>
            </p14:nvContentPartPr>
            <p14:xfrm>
              <a:off x="4290437" y="2250594"/>
              <a:ext cx="360" cy="360"/>
            </p14:xfrm>
          </p:contentPart>
        </mc:Choice>
        <mc:Fallback xmlns="">
          <p:pic>
            <p:nvPicPr>
              <p:cNvPr id="29" name="Ink 28">
                <a:extLst>
                  <a:ext uri="{FF2B5EF4-FFF2-40B4-BE49-F238E27FC236}">
                    <a16:creationId xmlns:a16="http://schemas.microsoft.com/office/drawing/2014/main" id="{806BA7F1-BB5E-40CF-AE9B-08264FE9B0EE}"/>
                  </a:ext>
                </a:extLst>
              </p:cNvPr>
              <p:cNvPicPr/>
              <p:nvPr/>
            </p:nvPicPr>
            <p:blipFill>
              <a:blip r:embed="rId4"/>
              <a:stretch>
                <a:fillRect/>
              </a:stretch>
            </p:blipFill>
            <p:spPr>
              <a:xfrm>
                <a:off x="4286117" y="22462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8667E822-9C97-40AD-B667-8540772F43DA}"/>
                  </a:ext>
                </a:extLst>
              </p14:cNvPr>
              <p14:cNvContentPartPr/>
              <p14:nvPr/>
            </p14:nvContentPartPr>
            <p14:xfrm>
              <a:off x="3703997" y="921834"/>
              <a:ext cx="360" cy="360"/>
            </p14:xfrm>
          </p:contentPart>
        </mc:Choice>
        <mc:Fallback xmlns="">
          <p:pic>
            <p:nvPicPr>
              <p:cNvPr id="30" name="Ink 29">
                <a:extLst>
                  <a:ext uri="{FF2B5EF4-FFF2-40B4-BE49-F238E27FC236}">
                    <a16:creationId xmlns:a16="http://schemas.microsoft.com/office/drawing/2014/main" id="{8667E822-9C97-40AD-B667-8540772F43DA}"/>
                  </a:ext>
                </a:extLst>
              </p:cNvPr>
              <p:cNvPicPr/>
              <p:nvPr/>
            </p:nvPicPr>
            <p:blipFill>
              <a:blip r:embed="rId4"/>
              <a:stretch>
                <a:fillRect/>
              </a:stretch>
            </p:blipFill>
            <p:spPr>
              <a:xfrm>
                <a:off x="3699677" y="9175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EA75468D-373C-4575-A0E2-F7841C393604}"/>
                  </a:ext>
                </a:extLst>
              </p14:cNvPr>
              <p14:cNvContentPartPr/>
              <p14:nvPr/>
            </p14:nvContentPartPr>
            <p14:xfrm>
              <a:off x="6549437" y="3188394"/>
              <a:ext cx="1383480" cy="1268640"/>
            </p14:xfrm>
          </p:contentPart>
        </mc:Choice>
        <mc:Fallback xmlns="">
          <p:pic>
            <p:nvPicPr>
              <p:cNvPr id="32" name="Ink 31">
                <a:extLst>
                  <a:ext uri="{FF2B5EF4-FFF2-40B4-BE49-F238E27FC236}">
                    <a16:creationId xmlns:a16="http://schemas.microsoft.com/office/drawing/2014/main" id="{EA75468D-373C-4575-A0E2-F7841C393604}"/>
                  </a:ext>
                </a:extLst>
              </p:cNvPr>
              <p:cNvPicPr/>
              <p:nvPr/>
            </p:nvPicPr>
            <p:blipFill>
              <a:blip r:embed="rId29"/>
              <a:stretch>
                <a:fillRect/>
              </a:stretch>
            </p:blipFill>
            <p:spPr>
              <a:xfrm>
                <a:off x="6545117" y="3184074"/>
                <a:ext cx="1392120" cy="127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0172D971-8A47-49A6-B1FE-7DA36C8A2D90}"/>
                  </a:ext>
                </a:extLst>
              </p14:cNvPr>
              <p14:cNvContentPartPr/>
              <p14:nvPr/>
            </p14:nvContentPartPr>
            <p14:xfrm>
              <a:off x="-945763" y="5439114"/>
              <a:ext cx="360" cy="360"/>
            </p14:xfrm>
          </p:contentPart>
        </mc:Choice>
        <mc:Fallback xmlns="">
          <p:pic>
            <p:nvPicPr>
              <p:cNvPr id="33" name="Ink 32">
                <a:extLst>
                  <a:ext uri="{FF2B5EF4-FFF2-40B4-BE49-F238E27FC236}">
                    <a16:creationId xmlns:a16="http://schemas.microsoft.com/office/drawing/2014/main" id="{0172D971-8A47-49A6-B1FE-7DA36C8A2D90}"/>
                  </a:ext>
                </a:extLst>
              </p:cNvPr>
              <p:cNvPicPr/>
              <p:nvPr/>
            </p:nvPicPr>
            <p:blipFill>
              <a:blip r:embed="rId4"/>
              <a:stretch>
                <a:fillRect/>
              </a:stretch>
            </p:blipFill>
            <p:spPr>
              <a:xfrm>
                <a:off x="-950083" y="543479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703A672A-1FB1-4F8D-8A1D-1DE5E6AA2575}"/>
                  </a:ext>
                </a:extLst>
              </p14:cNvPr>
              <p14:cNvContentPartPr/>
              <p14:nvPr/>
            </p14:nvContentPartPr>
            <p14:xfrm>
              <a:off x="-914443" y="6377274"/>
              <a:ext cx="360" cy="360"/>
            </p14:xfrm>
          </p:contentPart>
        </mc:Choice>
        <mc:Fallback xmlns="">
          <p:pic>
            <p:nvPicPr>
              <p:cNvPr id="34" name="Ink 33">
                <a:extLst>
                  <a:ext uri="{FF2B5EF4-FFF2-40B4-BE49-F238E27FC236}">
                    <a16:creationId xmlns:a16="http://schemas.microsoft.com/office/drawing/2014/main" id="{703A672A-1FB1-4F8D-8A1D-1DE5E6AA2575}"/>
                  </a:ext>
                </a:extLst>
              </p:cNvPr>
              <p:cNvPicPr/>
              <p:nvPr/>
            </p:nvPicPr>
            <p:blipFill>
              <a:blip r:embed="rId4"/>
              <a:stretch>
                <a:fillRect/>
              </a:stretch>
            </p:blipFill>
            <p:spPr>
              <a:xfrm>
                <a:off x="-918763" y="6372954"/>
                <a:ext cx="9000" cy="9000"/>
              </a:xfrm>
              <a:prstGeom prst="rect">
                <a:avLst/>
              </a:prstGeom>
            </p:spPr>
          </p:pic>
        </mc:Fallback>
      </mc:AlternateContent>
    </p:spTree>
    <p:extLst>
      <p:ext uri="{BB962C8B-B14F-4D97-AF65-F5344CB8AC3E}">
        <p14:creationId xmlns:p14="http://schemas.microsoft.com/office/powerpoint/2010/main" val="50281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4285" y="228600"/>
            <a:ext cx="8137429" cy="740019"/>
          </a:xfrm>
        </p:spPr>
        <p:txBody>
          <a:bodyPr>
            <a:normAutofit fontScale="90000"/>
          </a:bodyPr>
          <a:lstStyle/>
          <a:p>
            <a:r>
              <a:rPr lang="en-US" dirty="0"/>
              <a:t>Downloading file from </a:t>
            </a:r>
            <a:r>
              <a:rPr lang="en-US" dirty="0" err="1"/>
              <a:t>rstudio</a:t>
            </a:r>
            <a:r>
              <a:rPr lang="en-US" dirty="0"/>
              <a:t> running on </a:t>
            </a:r>
            <a:r>
              <a:rPr lang="en-US" dirty="0" err="1"/>
              <a:t>aws</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DE1614B1-6532-264F-BB34-6D899E167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360"/>
            <a:ext cx="8888411" cy="4999732"/>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31</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3D48FFE-C20E-4E49-B7C6-F52055D15ADA}"/>
                  </a:ext>
                </a:extLst>
              </p14:cNvPr>
              <p14:cNvContentPartPr/>
              <p14:nvPr/>
            </p14:nvContentPartPr>
            <p14:xfrm>
              <a:off x="3961037" y="2916234"/>
              <a:ext cx="1986480" cy="1602360"/>
            </p14:xfrm>
          </p:contentPart>
        </mc:Choice>
        <mc:Fallback xmlns="">
          <p:pic>
            <p:nvPicPr>
              <p:cNvPr id="3" name="Ink 2">
                <a:extLst>
                  <a:ext uri="{FF2B5EF4-FFF2-40B4-BE49-F238E27FC236}">
                    <a16:creationId xmlns:a16="http://schemas.microsoft.com/office/drawing/2014/main" id="{83D48FFE-C20E-4E49-B7C6-F52055D15ADA}"/>
                  </a:ext>
                </a:extLst>
              </p:cNvPr>
              <p:cNvPicPr/>
              <p:nvPr/>
            </p:nvPicPr>
            <p:blipFill>
              <a:blip r:embed="rId4"/>
              <a:stretch>
                <a:fillRect/>
              </a:stretch>
            </p:blipFill>
            <p:spPr>
              <a:xfrm>
                <a:off x="3956717" y="2911914"/>
                <a:ext cx="1995120" cy="1611000"/>
              </a:xfrm>
              <a:prstGeom prst="rect">
                <a:avLst/>
              </a:prstGeom>
            </p:spPr>
          </p:pic>
        </mc:Fallback>
      </mc:AlternateContent>
    </p:spTree>
    <p:extLst>
      <p:ext uri="{BB962C8B-B14F-4D97-AF65-F5344CB8AC3E}">
        <p14:creationId xmlns:p14="http://schemas.microsoft.com/office/powerpoint/2010/main" val="2750841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1886-46D4-40C0-9AD7-5CE89012641F}"/>
              </a:ext>
            </a:extLst>
          </p:cNvPr>
          <p:cNvSpPr>
            <a:spLocks noGrp="1"/>
          </p:cNvSpPr>
          <p:nvPr>
            <p:ph type="title"/>
          </p:nvPr>
        </p:nvSpPr>
        <p:spPr/>
        <p:txBody>
          <a:bodyPr/>
          <a:lstStyle/>
          <a:p>
            <a:r>
              <a:rPr lang="en-US" dirty="0"/>
              <a:t>Lets run a sample r code in </a:t>
            </a:r>
            <a:r>
              <a:rPr lang="en-US" dirty="0" err="1"/>
              <a:t>rstudio</a:t>
            </a:r>
            <a:r>
              <a:rPr lang="en-US" dirty="0"/>
              <a:t> server in </a:t>
            </a:r>
            <a:r>
              <a:rPr lang="en-US" dirty="0" err="1"/>
              <a:t>aws</a:t>
            </a:r>
            <a:endParaRPr lang="en-US" dirty="0"/>
          </a:p>
        </p:txBody>
      </p:sp>
      <p:sp>
        <p:nvSpPr>
          <p:cNvPr id="3" name="Content Placeholder 2">
            <a:extLst>
              <a:ext uri="{FF2B5EF4-FFF2-40B4-BE49-F238E27FC236}">
                <a16:creationId xmlns:a16="http://schemas.microsoft.com/office/drawing/2014/main" id="{224BA6C9-5664-43B0-B98B-04AF29BFD747}"/>
              </a:ext>
            </a:extLst>
          </p:cNvPr>
          <p:cNvSpPr>
            <a:spLocks noGrp="1"/>
          </p:cNvSpPr>
          <p:nvPr>
            <p:ph idx="1"/>
          </p:nvPr>
        </p:nvSpPr>
        <p:spPr/>
        <p:txBody>
          <a:bodyPr/>
          <a:lstStyle/>
          <a:p>
            <a:r>
              <a:rPr lang="en-US" dirty="0"/>
              <a:t>Run some of the r code from the file </a:t>
            </a:r>
            <a:r>
              <a:rPr lang="en-US" dirty="0" err="1"/>
              <a:t>CodeSessionIntrotoR.R</a:t>
            </a:r>
            <a:r>
              <a:rPr lang="en-US" dirty="0"/>
              <a:t> in </a:t>
            </a:r>
            <a:r>
              <a:rPr lang="en-US" dirty="0" err="1"/>
              <a:t>Rstudio</a:t>
            </a:r>
            <a:r>
              <a:rPr lang="en-US" dirty="0"/>
              <a:t> AMI we have </a:t>
            </a:r>
            <a:r>
              <a:rPr lang="en-US"/>
              <a:t>just created.</a:t>
            </a:r>
          </a:p>
        </p:txBody>
      </p:sp>
      <p:sp>
        <p:nvSpPr>
          <p:cNvPr id="4" name="Slide Number Placeholder 3">
            <a:extLst>
              <a:ext uri="{FF2B5EF4-FFF2-40B4-BE49-F238E27FC236}">
                <a16:creationId xmlns:a16="http://schemas.microsoft.com/office/drawing/2014/main" id="{8C1DD75F-4EB3-4863-9CCA-3A3C7C14E2F7}"/>
              </a:ext>
            </a:extLst>
          </p:cNvPr>
          <p:cNvSpPr>
            <a:spLocks noGrp="1"/>
          </p:cNvSpPr>
          <p:nvPr>
            <p:ph type="sldNum" sz="quarter" idx="12"/>
          </p:nvPr>
        </p:nvSpPr>
        <p:spPr/>
        <p:txBody>
          <a:bodyPr/>
          <a:lstStyle/>
          <a:p>
            <a:fld id="{172855B8-4569-417D-AF52-D0F7148BCFF3}" type="slidenum">
              <a:rPr lang="en-US" smtClean="0"/>
              <a:t>32</a:t>
            </a:fld>
            <a:endParaRPr lang="en-US"/>
          </a:p>
        </p:txBody>
      </p:sp>
    </p:spTree>
    <p:extLst>
      <p:ext uri="{BB962C8B-B14F-4D97-AF65-F5344CB8AC3E}">
        <p14:creationId xmlns:p14="http://schemas.microsoft.com/office/powerpoint/2010/main" val="2326080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7480" y="99410"/>
            <a:ext cx="8137429" cy="738790"/>
          </a:xfrm>
        </p:spPr>
        <p:txBody>
          <a:bodyPr>
            <a:normAutofit/>
          </a:bodyPr>
          <a:lstStyle/>
          <a:p>
            <a:r>
              <a:rPr lang="en-US" dirty="0"/>
              <a:t>Stopping an instance in R studio</a:t>
            </a:r>
          </a:p>
        </p:txBody>
      </p:sp>
      <p:pic>
        <p:nvPicPr>
          <p:cNvPr id="6" name="Content Placeholder 5" descr="A screenshot of a computer&#10;&#10;Description automatically generated">
            <a:extLst>
              <a:ext uri="{FF2B5EF4-FFF2-40B4-BE49-F238E27FC236}">
                <a16:creationId xmlns:a16="http://schemas.microsoft.com/office/drawing/2014/main" id="{F8E71422-028D-174C-A414-A362FCAE3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21" y="838200"/>
            <a:ext cx="8871479" cy="534006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33</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85C369-F44E-46AE-9902-E95DE4BD6A7C}"/>
                  </a:ext>
                </a:extLst>
              </p14:cNvPr>
              <p14:cNvContentPartPr/>
              <p14:nvPr/>
            </p14:nvContentPartPr>
            <p14:xfrm>
              <a:off x="7802237" y="1663794"/>
              <a:ext cx="1513440" cy="1243440"/>
            </p14:xfrm>
          </p:contentPart>
        </mc:Choice>
        <mc:Fallback xmlns="">
          <p:pic>
            <p:nvPicPr>
              <p:cNvPr id="3" name="Ink 2">
                <a:extLst>
                  <a:ext uri="{FF2B5EF4-FFF2-40B4-BE49-F238E27FC236}">
                    <a16:creationId xmlns:a16="http://schemas.microsoft.com/office/drawing/2014/main" id="{FB85C369-F44E-46AE-9902-E95DE4BD6A7C}"/>
                  </a:ext>
                </a:extLst>
              </p:cNvPr>
              <p:cNvPicPr/>
              <p:nvPr/>
            </p:nvPicPr>
            <p:blipFill>
              <a:blip r:embed="rId4"/>
              <a:stretch>
                <a:fillRect/>
              </a:stretch>
            </p:blipFill>
            <p:spPr>
              <a:xfrm>
                <a:off x="7797917" y="1659474"/>
                <a:ext cx="152208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966440-1F39-4018-82B8-7967742D2D4D}"/>
                  </a:ext>
                </a:extLst>
              </p14:cNvPr>
              <p14:cNvContentPartPr/>
              <p14:nvPr/>
            </p14:nvContentPartPr>
            <p14:xfrm>
              <a:off x="-1250683" y="5587434"/>
              <a:ext cx="360" cy="360"/>
            </p14:xfrm>
          </p:contentPart>
        </mc:Choice>
        <mc:Fallback xmlns="">
          <p:pic>
            <p:nvPicPr>
              <p:cNvPr id="5" name="Ink 4">
                <a:extLst>
                  <a:ext uri="{FF2B5EF4-FFF2-40B4-BE49-F238E27FC236}">
                    <a16:creationId xmlns:a16="http://schemas.microsoft.com/office/drawing/2014/main" id="{16966440-1F39-4018-82B8-7967742D2D4D}"/>
                  </a:ext>
                </a:extLst>
              </p:cNvPr>
              <p:cNvPicPr/>
              <p:nvPr/>
            </p:nvPicPr>
            <p:blipFill>
              <a:blip r:embed="rId6"/>
              <a:stretch>
                <a:fillRect/>
              </a:stretch>
            </p:blipFill>
            <p:spPr>
              <a:xfrm>
                <a:off x="-1255003" y="5583114"/>
                <a:ext cx="9000" cy="9000"/>
              </a:xfrm>
              <a:prstGeom prst="rect">
                <a:avLst/>
              </a:prstGeom>
            </p:spPr>
          </p:pic>
        </mc:Fallback>
      </mc:AlternateContent>
    </p:spTree>
    <p:extLst>
      <p:ext uri="{BB962C8B-B14F-4D97-AF65-F5344CB8AC3E}">
        <p14:creationId xmlns:p14="http://schemas.microsoft.com/office/powerpoint/2010/main" val="1268037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90600" y="185561"/>
            <a:ext cx="8137429" cy="775582"/>
          </a:xfrm>
        </p:spPr>
        <p:txBody>
          <a:bodyPr>
            <a:normAutofit/>
          </a:bodyPr>
          <a:lstStyle/>
          <a:p>
            <a:r>
              <a:rPr lang="en-US" dirty="0"/>
              <a:t>Stopping an instance in R studio</a:t>
            </a:r>
          </a:p>
        </p:txBody>
      </p:sp>
      <p:pic>
        <p:nvPicPr>
          <p:cNvPr id="6" name="Content Placeholder 5" descr="A screenshot of a computer&#10;&#10;Description automatically generated">
            <a:extLst>
              <a:ext uri="{FF2B5EF4-FFF2-40B4-BE49-F238E27FC236}">
                <a16:creationId xmlns:a16="http://schemas.microsoft.com/office/drawing/2014/main" id="{57B063AC-C8E9-1048-9644-85C5697DD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55" y="961143"/>
            <a:ext cx="9139924" cy="5141208"/>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34</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6BE722D-8E0D-4D6B-AB01-D68339B8D800}"/>
                  </a:ext>
                </a:extLst>
              </p14:cNvPr>
              <p14:cNvContentPartPr/>
              <p14:nvPr/>
            </p14:nvContentPartPr>
            <p14:xfrm>
              <a:off x="4344437" y="2746674"/>
              <a:ext cx="3233520" cy="1804320"/>
            </p14:xfrm>
          </p:contentPart>
        </mc:Choice>
        <mc:Fallback xmlns="">
          <p:pic>
            <p:nvPicPr>
              <p:cNvPr id="3" name="Ink 2">
                <a:extLst>
                  <a:ext uri="{FF2B5EF4-FFF2-40B4-BE49-F238E27FC236}">
                    <a16:creationId xmlns:a16="http://schemas.microsoft.com/office/drawing/2014/main" id="{A6BE722D-8E0D-4D6B-AB01-D68339B8D800}"/>
                  </a:ext>
                </a:extLst>
              </p:cNvPr>
              <p:cNvPicPr/>
              <p:nvPr/>
            </p:nvPicPr>
            <p:blipFill>
              <a:blip r:embed="rId4"/>
              <a:stretch>
                <a:fillRect/>
              </a:stretch>
            </p:blipFill>
            <p:spPr>
              <a:xfrm>
                <a:off x="4340117" y="2742354"/>
                <a:ext cx="3242160" cy="181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C1610DB-7FD0-47C9-A981-8205BD05594A}"/>
                  </a:ext>
                </a:extLst>
              </p14:cNvPr>
              <p14:cNvContentPartPr/>
              <p14:nvPr/>
            </p14:nvContentPartPr>
            <p14:xfrm>
              <a:off x="-1579003" y="5447034"/>
              <a:ext cx="360" cy="360"/>
            </p14:xfrm>
          </p:contentPart>
        </mc:Choice>
        <mc:Fallback xmlns="">
          <p:pic>
            <p:nvPicPr>
              <p:cNvPr id="5" name="Ink 4">
                <a:extLst>
                  <a:ext uri="{FF2B5EF4-FFF2-40B4-BE49-F238E27FC236}">
                    <a16:creationId xmlns:a16="http://schemas.microsoft.com/office/drawing/2014/main" id="{BC1610DB-7FD0-47C9-A981-8205BD05594A}"/>
                  </a:ext>
                </a:extLst>
              </p:cNvPr>
              <p:cNvPicPr/>
              <p:nvPr/>
            </p:nvPicPr>
            <p:blipFill>
              <a:blip r:embed="rId6"/>
              <a:stretch>
                <a:fillRect/>
              </a:stretch>
            </p:blipFill>
            <p:spPr>
              <a:xfrm>
                <a:off x="-1583323" y="5442714"/>
                <a:ext cx="9000" cy="9000"/>
              </a:xfrm>
              <a:prstGeom prst="rect">
                <a:avLst/>
              </a:prstGeom>
            </p:spPr>
          </p:pic>
        </mc:Fallback>
      </mc:AlternateContent>
    </p:spTree>
    <p:extLst>
      <p:ext uri="{BB962C8B-B14F-4D97-AF65-F5344CB8AC3E}">
        <p14:creationId xmlns:p14="http://schemas.microsoft.com/office/powerpoint/2010/main" val="3494873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7480" y="132468"/>
            <a:ext cx="8137429" cy="623182"/>
          </a:xfrm>
        </p:spPr>
        <p:txBody>
          <a:bodyPr>
            <a:normAutofit/>
          </a:bodyPr>
          <a:lstStyle/>
          <a:p>
            <a:r>
              <a:rPr lang="en-US" dirty="0"/>
              <a:t>Stopping an instance in R studio</a:t>
            </a:r>
          </a:p>
        </p:txBody>
      </p:sp>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35</a:t>
            </a:fld>
            <a:endParaRPr lang="en-US"/>
          </a:p>
        </p:txBody>
      </p:sp>
      <p:pic>
        <p:nvPicPr>
          <p:cNvPr id="10" name="Content Placeholder 9" descr="A screenshot of a computer&#10;&#10;Description automatically generated">
            <a:extLst>
              <a:ext uri="{FF2B5EF4-FFF2-40B4-BE49-F238E27FC236}">
                <a16:creationId xmlns:a16="http://schemas.microsoft.com/office/drawing/2014/main" id="{C398C43C-D544-E745-A504-12B72E586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066800"/>
            <a:ext cx="8952090" cy="5035551"/>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09C867E-5118-457D-A3B2-C34FD24F864A}"/>
                  </a:ext>
                </a:extLst>
              </p14:cNvPr>
              <p14:cNvContentPartPr/>
              <p14:nvPr/>
            </p14:nvContentPartPr>
            <p14:xfrm>
              <a:off x="1326197" y="2454714"/>
              <a:ext cx="762840" cy="336240"/>
            </p14:xfrm>
          </p:contentPart>
        </mc:Choice>
        <mc:Fallback xmlns="">
          <p:pic>
            <p:nvPicPr>
              <p:cNvPr id="3" name="Ink 2">
                <a:extLst>
                  <a:ext uri="{FF2B5EF4-FFF2-40B4-BE49-F238E27FC236}">
                    <a16:creationId xmlns:a16="http://schemas.microsoft.com/office/drawing/2014/main" id="{409C867E-5118-457D-A3B2-C34FD24F864A}"/>
                  </a:ext>
                </a:extLst>
              </p:cNvPr>
              <p:cNvPicPr/>
              <p:nvPr/>
            </p:nvPicPr>
            <p:blipFill>
              <a:blip r:embed="rId4"/>
              <a:stretch>
                <a:fillRect/>
              </a:stretch>
            </p:blipFill>
            <p:spPr>
              <a:xfrm>
                <a:off x="1321877" y="2450394"/>
                <a:ext cx="7714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8E0C2E6-F0DD-4313-8E27-BC386D029970}"/>
                  </a:ext>
                </a:extLst>
              </p14:cNvPr>
              <p14:cNvContentPartPr/>
              <p14:nvPr/>
            </p14:nvContentPartPr>
            <p14:xfrm>
              <a:off x="-954043" y="5056074"/>
              <a:ext cx="360" cy="360"/>
            </p14:xfrm>
          </p:contentPart>
        </mc:Choice>
        <mc:Fallback xmlns="">
          <p:pic>
            <p:nvPicPr>
              <p:cNvPr id="5" name="Ink 4">
                <a:extLst>
                  <a:ext uri="{FF2B5EF4-FFF2-40B4-BE49-F238E27FC236}">
                    <a16:creationId xmlns:a16="http://schemas.microsoft.com/office/drawing/2014/main" id="{68E0C2E6-F0DD-4313-8E27-BC386D029970}"/>
                  </a:ext>
                </a:extLst>
              </p:cNvPr>
              <p:cNvPicPr/>
              <p:nvPr/>
            </p:nvPicPr>
            <p:blipFill>
              <a:blip r:embed="rId6"/>
              <a:stretch>
                <a:fillRect/>
              </a:stretch>
            </p:blipFill>
            <p:spPr>
              <a:xfrm>
                <a:off x="-958363" y="5051754"/>
                <a:ext cx="9000" cy="9000"/>
              </a:xfrm>
              <a:prstGeom prst="rect">
                <a:avLst/>
              </a:prstGeom>
            </p:spPr>
          </p:pic>
        </mc:Fallback>
      </mc:AlternateContent>
    </p:spTree>
    <p:extLst>
      <p:ext uri="{BB962C8B-B14F-4D97-AF65-F5344CB8AC3E}">
        <p14:creationId xmlns:p14="http://schemas.microsoft.com/office/powerpoint/2010/main" val="4264543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7480" y="193770"/>
            <a:ext cx="8137429" cy="561880"/>
          </a:xfrm>
        </p:spPr>
        <p:txBody>
          <a:bodyPr>
            <a:normAutofit/>
          </a:bodyPr>
          <a:lstStyle/>
          <a:p>
            <a:r>
              <a:rPr lang="en-US" dirty="0"/>
              <a:t>Terminating an instance in R studio</a:t>
            </a:r>
          </a:p>
        </p:txBody>
      </p:sp>
      <p:pic>
        <p:nvPicPr>
          <p:cNvPr id="6" name="Content Placeholder 5" descr="A screenshot of a computer&#10;&#10;Description automatically generated">
            <a:extLst>
              <a:ext uri="{FF2B5EF4-FFF2-40B4-BE49-F238E27FC236}">
                <a16:creationId xmlns:a16="http://schemas.microsoft.com/office/drawing/2014/main" id="{5C6A6B89-D082-0342-A320-FCDAD622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219200"/>
            <a:ext cx="8681156" cy="48831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36</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AB55E1-F76A-4C8B-A669-0A754CF73B72}"/>
                  </a:ext>
                </a:extLst>
              </p14:cNvPr>
              <p14:cNvContentPartPr/>
              <p14:nvPr/>
            </p14:nvContentPartPr>
            <p14:xfrm>
              <a:off x="7770917" y="1828314"/>
              <a:ext cx="1528920" cy="973080"/>
            </p14:xfrm>
          </p:contentPart>
        </mc:Choice>
        <mc:Fallback xmlns="">
          <p:pic>
            <p:nvPicPr>
              <p:cNvPr id="3" name="Ink 2">
                <a:extLst>
                  <a:ext uri="{FF2B5EF4-FFF2-40B4-BE49-F238E27FC236}">
                    <a16:creationId xmlns:a16="http://schemas.microsoft.com/office/drawing/2014/main" id="{33AB55E1-F76A-4C8B-A669-0A754CF73B72}"/>
                  </a:ext>
                </a:extLst>
              </p:cNvPr>
              <p:cNvPicPr/>
              <p:nvPr/>
            </p:nvPicPr>
            <p:blipFill>
              <a:blip r:embed="rId4"/>
              <a:stretch>
                <a:fillRect/>
              </a:stretch>
            </p:blipFill>
            <p:spPr>
              <a:xfrm>
                <a:off x="7766597" y="1823994"/>
                <a:ext cx="153756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B208B06-7FB6-466C-BE01-F9390D068E48}"/>
                  </a:ext>
                </a:extLst>
              </p14:cNvPr>
              <p14:cNvContentPartPr/>
              <p14:nvPr/>
            </p14:nvContentPartPr>
            <p14:xfrm>
              <a:off x="-1548043" y="5947074"/>
              <a:ext cx="360" cy="360"/>
            </p14:xfrm>
          </p:contentPart>
        </mc:Choice>
        <mc:Fallback xmlns="">
          <p:pic>
            <p:nvPicPr>
              <p:cNvPr id="5" name="Ink 4">
                <a:extLst>
                  <a:ext uri="{FF2B5EF4-FFF2-40B4-BE49-F238E27FC236}">
                    <a16:creationId xmlns:a16="http://schemas.microsoft.com/office/drawing/2014/main" id="{7B208B06-7FB6-466C-BE01-F9390D068E48}"/>
                  </a:ext>
                </a:extLst>
              </p:cNvPr>
              <p:cNvPicPr/>
              <p:nvPr/>
            </p:nvPicPr>
            <p:blipFill>
              <a:blip r:embed="rId6"/>
              <a:stretch>
                <a:fillRect/>
              </a:stretch>
            </p:blipFill>
            <p:spPr>
              <a:xfrm>
                <a:off x="-1552363" y="5942754"/>
                <a:ext cx="9000" cy="9000"/>
              </a:xfrm>
              <a:prstGeom prst="rect">
                <a:avLst/>
              </a:prstGeom>
            </p:spPr>
          </p:pic>
        </mc:Fallback>
      </mc:AlternateContent>
    </p:spTree>
    <p:extLst>
      <p:ext uri="{BB962C8B-B14F-4D97-AF65-F5344CB8AC3E}">
        <p14:creationId xmlns:p14="http://schemas.microsoft.com/office/powerpoint/2010/main" val="2098920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914834" y="262155"/>
            <a:ext cx="8137429" cy="623182"/>
          </a:xfrm>
        </p:spPr>
        <p:txBody>
          <a:bodyPr>
            <a:normAutofit/>
          </a:bodyPr>
          <a:lstStyle/>
          <a:p>
            <a:r>
              <a:rPr lang="en-US" dirty="0"/>
              <a:t>Terminating an instance in R studio</a:t>
            </a:r>
          </a:p>
        </p:txBody>
      </p:sp>
      <p:pic>
        <p:nvPicPr>
          <p:cNvPr id="6" name="Content Placeholder 5" descr="A screenshot of a computer&#10;&#10;Description automatically generated">
            <a:extLst>
              <a:ext uri="{FF2B5EF4-FFF2-40B4-BE49-F238E27FC236}">
                <a16:creationId xmlns:a16="http://schemas.microsoft.com/office/drawing/2014/main" id="{D064BFB5-F170-074D-83B2-05D91BB58A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066800"/>
            <a:ext cx="8952090" cy="5035551"/>
          </a:xfrm>
        </p:spPr>
      </p:pic>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37</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047BD6-E656-4974-A8BE-37CB29C1BB26}"/>
                  </a:ext>
                </a:extLst>
              </p14:cNvPr>
              <p14:cNvContentPartPr/>
              <p14:nvPr/>
            </p14:nvContentPartPr>
            <p14:xfrm>
              <a:off x="3970397" y="2710314"/>
              <a:ext cx="3269880" cy="1837080"/>
            </p14:xfrm>
          </p:contentPart>
        </mc:Choice>
        <mc:Fallback xmlns="">
          <p:pic>
            <p:nvPicPr>
              <p:cNvPr id="3" name="Ink 2">
                <a:extLst>
                  <a:ext uri="{FF2B5EF4-FFF2-40B4-BE49-F238E27FC236}">
                    <a16:creationId xmlns:a16="http://schemas.microsoft.com/office/drawing/2014/main" id="{8F047BD6-E656-4974-A8BE-37CB29C1BB26}"/>
                  </a:ext>
                </a:extLst>
              </p:cNvPr>
              <p:cNvPicPr/>
              <p:nvPr/>
            </p:nvPicPr>
            <p:blipFill>
              <a:blip r:embed="rId4"/>
              <a:stretch>
                <a:fillRect/>
              </a:stretch>
            </p:blipFill>
            <p:spPr>
              <a:xfrm>
                <a:off x="3966077" y="2705994"/>
                <a:ext cx="327852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8B77A9D-B39A-4159-91FE-FDEC7D0D480A}"/>
                  </a:ext>
                </a:extLst>
              </p14:cNvPr>
              <p14:cNvContentPartPr/>
              <p14:nvPr/>
            </p14:nvContentPartPr>
            <p14:xfrm>
              <a:off x="-961603" y="5032674"/>
              <a:ext cx="360" cy="360"/>
            </p14:xfrm>
          </p:contentPart>
        </mc:Choice>
        <mc:Fallback xmlns="">
          <p:pic>
            <p:nvPicPr>
              <p:cNvPr id="5" name="Ink 4">
                <a:extLst>
                  <a:ext uri="{FF2B5EF4-FFF2-40B4-BE49-F238E27FC236}">
                    <a16:creationId xmlns:a16="http://schemas.microsoft.com/office/drawing/2014/main" id="{58B77A9D-B39A-4159-91FE-FDEC7D0D480A}"/>
                  </a:ext>
                </a:extLst>
              </p:cNvPr>
              <p:cNvPicPr/>
              <p:nvPr/>
            </p:nvPicPr>
            <p:blipFill>
              <a:blip r:embed="rId6"/>
              <a:stretch>
                <a:fillRect/>
              </a:stretch>
            </p:blipFill>
            <p:spPr>
              <a:xfrm>
                <a:off x="-965923" y="5028354"/>
                <a:ext cx="9000" cy="9000"/>
              </a:xfrm>
              <a:prstGeom prst="rect">
                <a:avLst/>
              </a:prstGeom>
            </p:spPr>
          </p:pic>
        </mc:Fallback>
      </mc:AlternateContent>
    </p:spTree>
    <p:extLst>
      <p:ext uri="{BB962C8B-B14F-4D97-AF65-F5344CB8AC3E}">
        <p14:creationId xmlns:p14="http://schemas.microsoft.com/office/powerpoint/2010/main" val="2615725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887480" y="186853"/>
            <a:ext cx="8137429" cy="699382"/>
          </a:xfrm>
        </p:spPr>
        <p:txBody>
          <a:bodyPr>
            <a:normAutofit/>
          </a:bodyPr>
          <a:lstStyle/>
          <a:p>
            <a:r>
              <a:rPr lang="en-US" dirty="0"/>
              <a:t>Terminating an instance in R studio</a:t>
            </a:r>
          </a:p>
        </p:txBody>
      </p:sp>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38</a:t>
            </a:fld>
            <a:endParaRPr lang="en-US"/>
          </a:p>
        </p:txBody>
      </p:sp>
      <p:pic>
        <p:nvPicPr>
          <p:cNvPr id="10" name="Content Placeholder 9" descr="A screenshot of a computer&#10;&#10;Description automatically generated">
            <a:extLst>
              <a:ext uri="{FF2B5EF4-FFF2-40B4-BE49-F238E27FC236}">
                <a16:creationId xmlns:a16="http://schemas.microsoft.com/office/drawing/2014/main" id="{E17A5C22-F39E-B64E-9DDE-EB77BE3AA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292" y="1143000"/>
            <a:ext cx="8546263" cy="4807273"/>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EA71BD1-75CF-4CAF-BA14-BAC46D38E676}"/>
                  </a:ext>
                </a:extLst>
              </p14:cNvPr>
              <p14:cNvContentPartPr/>
              <p14:nvPr/>
            </p14:nvContentPartPr>
            <p14:xfrm>
              <a:off x="5880975" y="1942074"/>
              <a:ext cx="1605240" cy="1153440"/>
            </p14:xfrm>
          </p:contentPart>
        </mc:Choice>
        <mc:Fallback xmlns="">
          <p:pic>
            <p:nvPicPr>
              <p:cNvPr id="3" name="Ink 2">
                <a:extLst>
                  <a:ext uri="{FF2B5EF4-FFF2-40B4-BE49-F238E27FC236}">
                    <a16:creationId xmlns:a16="http://schemas.microsoft.com/office/drawing/2014/main" id="{AEA71BD1-75CF-4CAF-BA14-BAC46D38E676}"/>
                  </a:ext>
                </a:extLst>
              </p:cNvPr>
              <p:cNvPicPr/>
              <p:nvPr/>
            </p:nvPicPr>
            <p:blipFill>
              <a:blip r:embed="rId4"/>
              <a:stretch>
                <a:fillRect/>
              </a:stretch>
            </p:blipFill>
            <p:spPr>
              <a:xfrm>
                <a:off x="5876655" y="1937754"/>
                <a:ext cx="1613880" cy="116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4D8F8A0-AADF-44F4-9521-54503E28B394}"/>
                  </a:ext>
                </a:extLst>
              </p14:cNvPr>
              <p14:cNvContentPartPr/>
              <p14:nvPr/>
            </p14:nvContentPartPr>
            <p14:xfrm>
              <a:off x="-946065" y="4860954"/>
              <a:ext cx="360" cy="360"/>
            </p14:xfrm>
          </p:contentPart>
        </mc:Choice>
        <mc:Fallback xmlns="">
          <p:pic>
            <p:nvPicPr>
              <p:cNvPr id="5" name="Ink 4">
                <a:extLst>
                  <a:ext uri="{FF2B5EF4-FFF2-40B4-BE49-F238E27FC236}">
                    <a16:creationId xmlns:a16="http://schemas.microsoft.com/office/drawing/2014/main" id="{A4D8F8A0-AADF-44F4-9521-54503E28B394}"/>
                  </a:ext>
                </a:extLst>
              </p:cNvPr>
              <p:cNvPicPr/>
              <p:nvPr/>
            </p:nvPicPr>
            <p:blipFill>
              <a:blip r:embed="rId6"/>
              <a:stretch>
                <a:fillRect/>
              </a:stretch>
            </p:blipFill>
            <p:spPr>
              <a:xfrm>
                <a:off x="-950385" y="4856634"/>
                <a:ext cx="9000" cy="9000"/>
              </a:xfrm>
              <a:prstGeom prst="rect">
                <a:avLst/>
              </a:prstGeom>
            </p:spPr>
          </p:pic>
        </mc:Fallback>
      </mc:AlternateContent>
    </p:spTree>
    <p:extLst>
      <p:ext uri="{BB962C8B-B14F-4D97-AF65-F5344CB8AC3E}">
        <p14:creationId xmlns:p14="http://schemas.microsoft.com/office/powerpoint/2010/main" val="2175651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B45-DEC6-D040-A759-CCF54CF6F533}"/>
              </a:ext>
            </a:extLst>
          </p:cNvPr>
          <p:cNvSpPr>
            <a:spLocks noGrp="1"/>
          </p:cNvSpPr>
          <p:nvPr>
            <p:ph type="title"/>
          </p:nvPr>
        </p:nvSpPr>
        <p:spPr>
          <a:xfrm>
            <a:off x="304800" y="24809"/>
            <a:ext cx="9220200" cy="813391"/>
          </a:xfrm>
        </p:spPr>
        <p:txBody>
          <a:bodyPr>
            <a:normAutofit/>
          </a:bodyPr>
          <a:lstStyle/>
          <a:p>
            <a:r>
              <a:rPr lang="en-US" dirty="0"/>
              <a:t>Stopping vs terminating know the difference</a:t>
            </a:r>
          </a:p>
        </p:txBody>
      </p:sp>
      <p:graphicFrame>
        <p:nvGraphicFramePr>
          <p:cNvPr id="5" name="Table 5">
            <a:extLst>
              <a:ext uri="{FF2B5EF4-FFF2-40B4-BE49-F238E27FC236}">
                <a16:creationId xmlns:a16="http://schemas.microsoft.com/office/drawing/2014/main" id="{C1D60423-A89A-6244-B521-7DFE872CADA3}"/>
              </a:ext>
            </a:extLst>
          </p:cNvPr>
          <p:cNvGraphicFramePr>
            <a:graphicFrameLocks noGrp="1"/>
          </p:cNvGraphicFramePr>
          <p:nvPr>
            <p:ph idx="1"/>
            <p:extLst>
              <p:ext uri="{D42A27DB-BD31-4B8C-83A1-F6EECF244321}">
                <p14:modId xmlns:p14="http://schemas.microsoft.com/office/powerpoint/2010/main" val="1257898505"/>
              </p:ext>
            </p:extLst>
          </p:nvPr>
        </p:nvGraphicFramePr>
        <p:xfrm>
          <a:off x="391633" y="838203"/>
          <a:ext cx="9144000" cy="5687662"/>
        </p:xfrm>
        <a:graphic>
          <a:graphicData uri="http://schemas.openxmlformats.org/drawingml/2006/table">
            <a:tbl>
              <a:tblPr firstRow="1" bandRow="1">
                <a:tableStyleId>{5C22544A-7EE6-4342-B048-85BDC9FD1C3A}</a:tableStyleId>
              </a:tblPr>
              <a:tblGrid>
                <a:gridCol w="1437167">
                  <a:extLst>
                    <a:ext uri="{9D8B030D-6E8A-4147-A177-3AD203B41FA5}">
                      <a16:colId xmlns:a16="http://schemas.microsoft.com/office/drawing/2014/main" val="2841221827"/>
                    </a:ext>
                  </a:extLst>
                </a:gridCol>
                <a:gridCol w="4658833">
                  <a:extLst>
                    <a:ext uri="{9D8B030D-6E8A-4147-A177-3AD203B41FA5}">
                      <a16:colId xmlns:a16="http://schemas.microsoft.com/office/drawing/2014/main" val="3686506208"/>
                    </a:ext>
                  </a:extLst>
                </a:gridCol>
                <a:gridCol w="3048000">
                  <a:extLst>
                    <a:ext uri="{9D8B030D-6E8A-4147-A177-3AD203B41FA5}">
                      <a16:colId xmlns:a16="http://schemas.microsoft.com/office/drawing/2014/main" val="3624606040"/>
                    </a:ext>
                  </a:extLst>
                </a:gridCol>
              </a:tblGrid>
              <a:tr h="266825">
                <a:tc>
                  <a:txBody>
                    <a:bodyPr/>
                    <a:lstStyle/>
                    <a:p>
                      <a:r>
                        <a:rPr lang="en-US" sz="1200" dirty="0"/>
                        <a:t>FAQ</a:t>
                      </a:r>
                    </a:p>
                  </a:txBody>
                  <a:tcPr/>
                </a:tc>
                <a:tc>
                  <a:txBody>
                    <a:bodyPr/>
                    <a:lstStyle/>
                    <a:p>
                      <a:r>
                        <a:rPr lang="en-US" sz="1200" dirty="0"/>
                        <a:t>Stopping</a:t>
                      </a:r>
                    </a:p>
                  </a:txBody>
                  <a:tcPr/>
                </a:tc>
                <a:tc>
                  <a:txBody>
                    <a:bodyPr/>
                    <a:lstStyle/>
                    <a:p>
                      <a:r>
                        <a:rPr lang="en-US" sz="1200" dirty="0"/>
                        <a:t>Terminating</a:t>
                      </a:r>
                    </a:p>
                  </a:txBody>
                  <a:tcPr/>
                </a:tc>
                <a:extLst>
                  <a:ext uri="{0D108BD9-81ED-4DB2-BD59-A6C34878D82A}">
                    <a16:rowId xmlns:a16="http://schemas.microsoft.com/office/drawing/2014/main" val="2095459641"/>
                  </a:ext>
                </a:extLst>
              </a:tr>
              <a:tr h="1783077">
                <a:tc>
                  <a:txBody>
                    <a:bodyPr/>
                    <a:lstStyle/>
                    <a:p>
                      <a:r>
                        <a:rPr lang="en-US" sz="1200" b="1" i="0" kern="1200" dirty="0">
                          <a:solidFill>
                            <a:schemeClr val="dk1"/>
                          </a:solidFill>
                          <a:effectLst/>
                          <a:latin typeface="+mn-lt"/>
                          <a:ea typeface="+mn-ea"/>
                          <a:cs typeface="+mn-cs"/>
                        </a:rPr>
                        <a:t>What happens to the instance? </a:t>
                      </a:r>
                      <a:endParaRPr lang="en-US" sz="1200" dirty="0"/>
                    </a:p>
                  </a:txBody>
                  <a:tcPr/>
                </a:tc>
                <a:tc>
                  <a:txBody>
                    <a:bodyPr/>
                    <a:lstStyle/>
                    <a:p>
                      <a:r>
                        <a:rPr lang="en-US" sz="1200" b="0" i="0" kern="1200" dirty="0">
                          <a:solidFill>
                            <a:schemeClr val="dk1"/>
                          </a:solidFill>
                          <a:effectLst/>
                          <a:latin typeface="+mn-lt"/>
                          <a:ea typeface="+mn-ea"/>
                          <a:cs typeface="+mn-cs"/>
                        </a:rPr>
                        <a:t>Root: root volume is preserved (EBS volume is not deleted) and other devices that are attached to the instance keep on running.</a:t>
                      </a:r>
                    </a:p>
                    <a:p>
                      <a:r>
                        <a:rPr lang="en-US" sz="1200" b="0" i="0" kern="1200" dirty="0">
                          <a:solidFill>
                            <a:schemeClr val="dk1"/>
                          </a:solidFill>
                          <a:effectLst/>
                          <a:latin typeface="+mn-lt"/>
                          <a:ea typeface="+mn-ea"/>
                          <a:cs typeface="+mn-cs"/>
                        </a:rPr>
                        <a:t>Modification: Once the Instance State shows “stopped,”  you have the ability to set the conditions you would like for it. you may change the instance type. Whether to scale up or down.  at stopped mode, you can fix some system issues and do some updates, change the user data, RAM disk and kernel. </a:t>
                      </a:r>
                      <a:endParaRPr lang="en-US" sz="1200" dirty="0"/>
                    </a:p>
                  </a:txBody>
                  <a:tcPr/>
                </a:tc>
                <a:tc>
                  <a:txBody>
                    <a:bodyPr/>
                    <a:lstStyle/>
                    <a:p>
                      <a:r>
                        <a:rPr lang="en-US" sz="1200" b="0" i="0" kern="1200" dirty="0">
                          <a:solidFill>
                            <a:schemeClr val="dk1"/>
                          </a:solidFill>
                          <a:effectLst/>
                          <a:latin typeface="+mn-lt"/>
                          <a:ea typeface="+mn-ea"/>
                          <a:cs typeface="+mn-cs"/>
                        </a:rPr>
                        <a:t>Root: The root and other devices attached to the instance when launched will all be deleted automatically. By default, the root volume is deleted following the termination.</a:t>
                      </a:r>
                    </a:p>
                    <a:p>
                      <a:r>
                        <a:rPr lang="en-US" sz="1200" b="0" i="0" kern="1200" dirty="0">
                          <a:solidFill>
                            <a:schemeClr val="dk1"/>
                          </a:solidFill>
                          <a:effectLst/>
                          <a:latin typeface="+mn-lt"/>
                          <a:ea typeface="+mn-ea"/>
                          <a:cs typeface="+mn-cs"/>
                        </a:rPr>
                        <a:t>Modification: You cannot modify or connect to a terminated instance.</a:t>
                      </a:r>
                    </a:p>
                    <a:p>
                      <a:endParaRPr lang="en-US" sz="1200" dirty="0"/>
                    </a:p>
                  </a:txBody>
                  <a:tcPr/>
                </a:tc>
                <a:extLst>
                  <a:ext uri="{0D108BD9-81ED-4DB2-BD59-A6C34878D82A}">
                    <a16:rowId xmlns:a16="http://schemas.microsoft.com/office/drawing/2014/main" val="3788938594"/>
                  </a:ext>
                </a:extLst>
              </a:tr>
              <a:tr h="427969">
                <a:tc>
                  <a:txBody>
                    <a:bodyPr/>
                    <a:lstStyle/>
                    <a:p>
                      <a:r>
                        <a:rPr lang="en-US" sz="1200" b="1" i="0" kern="1200" dirty="0">
                          <a:solidFill>
                            <a:schemeClr val="dk1"/>
                          </a:solidFill>
                          <a:effectLst/>
                          <a:latin typeface="+mn-lt"/>
                          <a:ea typeface="+mn-ea"/>
                          <a:cs typeface="+mn-cs"/>
                        </a:rPr>
                        <a:t>Can I restart the instance again? </a:t>
                      </a:r>
                      <a:endParaRPr lang="en-US" sz="1200" dirty="0"/>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4047439852"/>
                  </a:ext>
                </a:extLst>
              </a:tr>
              <a:tr h="941532">
                <a:tc>
                  <a:txBody>
                    <a:bodyPr/>
                    <a:lstStyle/>
                    <a:p>
                      <a:r>
                        <a:rPr lang="en-US" sz="1200" b="1" i="0" kern="1200" dirty="0">
                          <a:solidFill>
                            <a:schemeClr val="dk1"/>
                          </a:solidFill>
                          <a:effectLst/>
                          <a:latin typeface="+mn-lt"/>
                          <a:ea typeface="+mn-ea"/>
                          <a:cs typeface="+mn-cs"/>
                        </a:rPr>
                        <a:t>Do I get billed?</a:t>
                      </a:r>
                      <a:endParaRPr lang="en-US" sz="1200" dirty="0"/>
                    </a:p>
                  </a:txBody>
                  <a:tcPr/>
                </a:tc>
                <a:tc>
                  <a:txBody>
                    <a:bodyPr/>
                    <a:lstStyle/>
                    <a:p>
                      <a:r>
                        <a:rPr lang="en-US" sz="1200" b="0" i="0" kern="1200" dirty="0">
                          <a:solidFill>
                            <a:schemeClr val="dk1"/>
                          </a:solidFill>
                          <a:effectLst/>
                          <a:latin typeface="+mn-lt"/>
                          <a:ea typeface="+mn-ea"/>
                          <a:cs typeface="+mn-cs"/>
                        </a:rPr>
                        <a:t>No: usage per hour; data transfer fees</a:t>
                      </a:r>
                    </a:p>
                    <a:p>
                      <a:r>
                        <a:rPr lang="en-US" sz="1200" b="0" i="0" kern="1200" dirty="0">
                          <a:solidFill>
                            <a:schemeClr val="dk1"/>
                          </a:solidFill>
                          <a:effectLst/>
                          <a:latin typeface="+mn-lt"/>
                          <a:ea typeface="+mn-ea"/>
                          <a:cs typeface="+mn-cs"/>
                        </a:rPr>
                        <a:t>Yes: storage fees (EBS volume); every time you restart a stopped instance, you get charged for a full hour (even you will do this once or many times within one hour)</a:t>
                      </a:r>
                    </a:p>
                    <a:p>
                      <a:endParaRPr lang="en-US" sz="1200" dirty="0"/>
                    </a:p>
                  </a:txBody>
                  <a:tcPr/>
                </a:tc>
                <a:tc>
                  <a:txBody>
                    <a:bodyPr/>
                    <a:lstStyle/>
                    <a:p>
                      <a:r>
                        <a:rPr lang="en-US" sz="1200" b="0" i="0" kern="1200" dirty="0">
                          <a:solidFill>
                            <a:schemeClr val="dk1"/>
                          </a:solidFill>
                          <a:effectLst/>
                          <a:latin typeface="+mn-lt"/>
                          <a:ea typeface="+mn-ea"/>
                          <a:cs typeface="+mn-cs"/>
                        </a:rPr>
                        <a:t>No. On Free Tier, you do not get charged when you terminate an instance and create a new micro instance.</a:t>
                      </a:r>
                    </a:p>
                    <a:p>
                      <a:endParaRPr lang="en-US" sz="1200" dirty="0"/>
                    </a:p>
                  </a:txBody>
                  <a:tcPr/>
                </a:tc>
                <a:extLst>
                  <a:ext uri="{0D108BD9-81ED-4DB2-BD59-A6C34878D82A}">
                    <a16:rowId xmlns:a16="http://schemas.microsoft.com/office/drawing/2014/main" val="3821751693"/>
                  </a:ext>
                </a:extLst>
              </a:tr>
              <a:tr h="1112720">
                <a:tc>
                  <a:txBody>
                    <a:bodyPr/>
                    <a:lstStyle/>
                    <a:p>
                      <a:r>
                        <a:rPr lang="en-US" sz="1200" b="1" i="0" kern="1200" dirty="0">
                          <a:solidFill>
                            <a:schemeClr val="dk1"/>
                          </a:solidFill>
                          <a:effectLst/>
                          <a:latin typeface="+mn-lt"/>
                          <a:ea typeface="+mn-ea"/>
                          <a:cs typeface="+mn-cs"/>
                        </a:rPr>
                        <a:t>What happens to my IP address? </a:t>
                      </a:r>
                      <a:endParaRPr lang="en-US" sz="1200" dirty="0"/>
                    </a:p>
                  </a:txBody>
                  <a:tcPr/>
                </a:tc>
                <a:tc>
                  <a:txBody>
                    <a:bodyPr/>
                    <a:lstStyle/>
                    <a:p>
                      <a:r>
                        <a:rPr lang="en-US" sz="1200" b="0" i="0" kern="1200" dirty="0">
                          <a:solidFill>
                            <a:schemeClr val="dk1"/>
                          </a:solidFill>
                          <a:effectLst/>
                          <a:latin typeface="+mn-lt"/>
                          <a:ea typeface="+mn-ea"/>
                          <a:cs typeface="+mn-cs"/>
                        </a:rPr>
                        <a:t>EC2 VPC: Your private IP remains the same. Gets a new public instance only if you don’t have an EIP</a:t>
                      </a:r>
                    </a:p>
                    <a:p>
                      <a:r>
                        <a:rPr lang="en-US" sz="1200" b="0" i="0" kern="1200" dirty="0">
                          <a:solidFill>
                            <a:schemeClr val="dk1"/>
                          </a:solidFill>
                          <a:effectLst/>
                          <a:latin typeface="+mn-lt"/>
                          <a:ea typeface="+mn-ea"/>
                          <a:cs typeface="+mn-cs"/>
                        </a:rPr>
                        <a:t>EC2 Classic: You get a new public and private IP when the instance is restarted (so the EIP previously linked with the private IP is no longer associated with the instance)</a:t>
                      </a:r>
                    </a:p>
                    <a:p>
                      <a:endParaRPr lang="en-US" sz="1200" dirty="0"/>
                    </a:p>
                  </a:txBody>
                  <a:tcPr/>
                </a:tc>
                <a:tc>
                  <a:txBody>
                    <a:bodyPr/>
                    <a:lstStyle/>
                    <a:p>
                      <a:r>
                        <a:rPr lang="en-US" sz="1200" b="0" i="0" kern="1200" dirty="0">
                          <a:solidFill>
                            <a:schemeClr val="dk1"/>
                          </a:solidFill>
                          <a:effectLst/>
                          <a:latin typeface="+mn-lt"/>
                          <a:ea typeface="+mn-ea"/>
                          <a:cs typeface="+mn-cs"/>
                        </a:rPr>
                        <a:t>The EIP associated to your instance will be disassociated.</a:t>
                      </a:r>
                      <a:endParaRPr lang="en-US" sz="1200" dirty="0"/>
                    </a:p>
                  </a:txBody>
                  <a:tcPr/>
                </a:tc>
                <a:extLst>
                  <a:ext uri="{0D108BD9-81ED-4DB2-BD59-A6C34878D82A}">
                    <a16:rowId xmlns:a16="http://schemas.microsoft.com/office/drawing/2014/main" val="2562313891"/>
                  </a:ext>
                </a:extLst>
              </a:tr>
              <a:tr h="978505">
                <a:tc>
                  <a:txBody>
                    <a:bodyPr/>
                    <a:lstStyle/>
                    <a:p>
                      <a:r>
                        <a:rPr lang="en-US" sz="1200" b="1" i="0" kern="1200" dirty="0">
                          <a:solidFill>
                            <a:schemeClr val="dk1"/>
                          </a:solidFill>
                          <a:effectLst/>
                          <a:latin typeface="+mn-lt"/>
                          <a:ea typeface="+mn-ea"/>
                          <a:cs typeface="+mn-cs"/>
                        </a:rPr>
                        <a:t>Why stop an instance? </a:t>
                      </a:r>
                      <a:endParaRPr lang="en-US" sz="1200" dirty="0"/>
                    </a:p>
                  </a:txBody>
                  <a:tcPr/>
                </a:tc>
                <a:tc>
                  <a:txBody>
                    <a:bodyPr/>
                    <a:lstStyle/>
                    <a:p>
                      <a:r>
                        <a:rPr lang="en-US" sz="1200" b="0" i="0" kern="1200" dirty="0">
                          <a:solidFill>
                            <a:schemeClr val="dk1"/>
                          </a:solidFill>
                          <a:effectLst/>
                          <a:latin typeface="+mn-lt"/>
                          <a:ea typeface="+mn-ea"/>
                          <a:cs typeface="+mn-cs"/>
                        </a:rPr>
                        <a:t>cannot perform an instance status check; doesn’t run applications well; to scale up or down; to modify user data, kernel, RAM</a:t>
                      </a:r>
                    </a:p>
                    <a:p>
                      <a:endParaRPr lang="en-US" sz="1200" dirty="0"/>
                    </a:p>
                  </a:txBody>
                  <a:tcPr/>
                </a:tc>
                <a:tc>
                  <a:txBody>
                    <a:bodyPr/>
                    <a:lstStyle/>
                    <a:p>
                      <a:r>
                        <a:rPr lang="en-US" sz="1200" b="0" i="0" kern="1200" dirty="0">
                          <a:solidFill>
                            <a:schemeClr val="dk1"/>
                          </a:solidFill>
                          <a:effectLst/>
                          <a:latin typeface="+mn-lt"/>
                          <a:ea typeface="+mn-ea"/>
                          <a:cs typeface="+mn-cs"/>
                        </a:rPr>
                        <a:t>You have decided that you no longer need it.</a:t>
                      </a:r>
                    </a:p>
                  </a:txBody>
                  <a:tcPr/>
                </a:tc>
                <a:extLst>
                  <a:ext uri="{0D108BD9-81ED-4DB2-BD59-A6C34878D82A}">
                    <a16:rowId xmlns:a16="http://schemas.microsoft.com/office/drawing/2014/main" val="1848505410"/>
                  </a:ext>
                </a:extLst>
              </a:tr>
            </a:tbl>
          </a:graphicData>
        </a:graphic>
      </p:graphicFrame>
      <p:sp>
        <p:nvSpPr>
          <p:cNvPr id="4" name="Slide Number Placeholder 3">
            <a:extLst>
              <a:ext uri="{FF2B5EF4-FFF2-40B4-BE49-F238E27FC236}">
                <a16:creationId xmlns:a16="http://schemas.microsoft.com/office/drawing/2014/main" id="{F8E8F32C-3A46-934D-9C4D-F183C2169300}"/>
              </a:ext>
            </a:extLst>
          </p:cNvPr>
          <p:cNvSpPr>
            <a:spLocks noGrp="1"/>
          </p:cNvSpPr>
          <p:nvPr>
            <p:ph type="sldNum" sz="quarter" idx="12"/>
          </p:nvPr>
        </p:nvSpPr>
        <p:spPr/>
        <p:txBody>
          <a:bodyPr/>
          <a:lstStyle/>
          <a:p>
            <a:fld id="{172855B8-4569-417D-AF52-D0F7148BCFF3}" type="slidenum">
              <a:rPr lang="en-US" smtClean="0"/>
              <a:t>39</a:t>
            </a:fld>
            <a:endParaRPr lang="en-US"/>
          </a:p>
        </p:txBody>
      </p:sp>
    </p:spTree>
    <p:extLst>
      <p:ext uri="{BB962C8B-B14F-4D97-AF65-F5344CB8AC3E}">
        <p14:creationId xmlns:p14="http://schemas.microsoft.com/office/powerpoint/2010/main" val="1592504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1052-6FDA-3E4D-A8D7-BA0F357C50A8}"/>
              </a:ext>
            </a:extLst>
          </p:cNvPr>
          <p:cNvSpPr>
            <a:spLocks noGrp="1"/>
          </p:cNvSpPr>
          <p:nvPr>
            <p:ph type="title"/>
          </p:nvPr>
        </p:nvSpPr>
        <p:spPr>
          <a:xfrm>
            <a:off x="1073109" y="43125"/>
            <a:ext cx="8137429" cy="947475"/>
          </a:xfrm>
        </p:spPr>
        <p:txBody>
          <a:bodyPr/>
          <a:lstStyle/>
          <a:p>
            <a:r>
              <a:rPr lang="en-US" dirty="0"/>
              <a:t>Billing page</a:t>
            </a:r>
          </a:p>
        </p:txBody>
      </p:sp>
      <p:pic>
        <p:nvPicPr>
          <p:cNvPr id="6" name="Content Placeholder 5" descr="A screenshot of a computer&#10;&#10;Description automatically generated">
            <a:extLst>
              <a:ext uri="{FF2B5EF4-FFF2-40B4-BE49-F238E27FC236}">
                <a16:creationId xmlns:a16="http://schemas.microsoft.com/office/drawing/2014/main" id="{18ECAC00-DC1F-EA4B-9E2A-B3F01AC04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295401"/>
            <a:ext cx="8338172" cy="4966582"/>
          </a:xfrm>
        </p:spPr>
      </p:pic>
      <p:sp>
        <p:nvSpPr>
          <p:cNvPr id="4" name="Slide Number Placeholder 3">
            <a:extLst>
              <a:ext uri="{FF2B5EF4-FFF2-40B4-BE49-F238E27FC236}">
                <a16:creationId xmlns:a16="http://schemas.microsoft.com/office/drawing/2014/main" id="{20F6FA50-3F6C-1445-B911-63A9085E7687}"/>
              </a:ext>
            </a:extLst>
          </p:cNvPr>
          <p:cNvSpPr>
            <a:spLocks noGrp="1"/>
          </p:cNvSpPr>
          <p:nvPr>
            <p:ph type="sldNum" sz="quarter" idx="12"/>
          </p:nvPr>
        </p:nvSpPr>
        <p:spPr/>
        <p:txBody>
          <a:bodyPr/>
          <a:lstStyle/>
          <a:p>
            <a:fld id="{172855B8-4569-417D-AF52-D0F7148BCFF3}" type="slidenum">
              <a:rPr lang="en-US" smtClean="0"/>
              <a:t>4</a:t>
            </a:fld>
            <a:endParaRPr lang="en-US"/>
          </a:p>
        </p:txBody>
      </p:sp>
    </p:spTree>
    <p:extLst>
      <p:ext uri="{BB962C8B-B14F-4D97-AF65-F5344CB8AC3E}">
        <p14:creationId xmlns:p14="http://schemas.microsoft.com/office/powerpoint/2010/main" val="167123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505D-8524-C840-804E-F6AACB0297E2}"/>
              </a:ext>
            </a:extLst>
          </p:cNvPr>
          <p:cNvSpPr>
            <a:spLocks noGrp="1"/>
          </p:cNvSpPr>
          <p:nvPr>
            <p:ph type="title"/>
          </p:nvPr>
        </p:nvSpPr>
        <p:spPr/>
        <p:txBody>
          <a:bodyPr/>
          <a:lstStyle/>
          <a:p>
            <a:r>
              <a:rPr lang="en-US" dirty="0"/>
              <a:t>What did we learn ?</a:t>
            </a:r>
          </a:p>
        </p:txBody>
      </p:sp>
      <p:sp>
        <p:nvSpPr>
          <p:cNvPr id="3" name="Content Placeholder 2">
            <a:extLst>
              <a:ext uri="{FF2B5EF4-FFF2-40B4-BE49-F238E27FC236}">
                <a16:creationId xmlns:a16="http://schemas.microsoft.com/office/drawing/2014/main" id="{05047623-643F-1B4C-95B9-0BE1E4BF4F00}"/>
              </a:ext>
            </a:extLst>
          </p:cNvPr>
          <p:cNvSpPr>
            <a:spLocks noGrp="1"/>
          </p:cNvSpPr>
          <p:nvPr>
            <p:ph idx="1"/>
          </p:nvPr>
        </p:nvSpPr>
        <p:spPr>
          <a:xfrm>
            <a:off x="905677" y="1600200"/>
            <a:ext cx="8137428" cy="4041162"/>
          </a:xfrm>
        </p:spPr>
        <p:txBody>
          <a:bodyPr/>
          <a:lstStyle/>
          <a:p>
            <a:r>
              <a:rPr lang="en-US" dirty="0"/>
              <a:t>What is </a:t>
            </a:r>
            <a:r>
              <a:rPr lang="en-US" dirty="0" err="1"/>
              <a:t>aws</a:t>
            </a:r>
            <a:r>
              <a:rPr lang="en-US" dirty="0"/>
              <a:t> ec2</a:t>
            </a:r>
          </a:p>
          <a:p>
            <a:r>
              <a:rPr lang="en-US" dirty="0"/>
              <a:t>How to set up RStudio server in AWS and run code using an existing AMI</a:t>
            </a:r>
          </a:p>
        </p:txBody>
      </p:sp>
      <p:sp>
        <p:nvSpPr>
          <p:cNvPr id="4" name="Slide Number Placeholder 3">
            <a:extLst>
              <a:ext uri="{FF2B5EF4-FFF2-40B4-BE49-F238E27FC236}">
                <a16:creationId xmlns:a16="http://schemas.microsoft.com/office/drawing/2014/main" id="{8903A0FF-6700-7A49-83A7-F464E8C09584}"/>
              </a:ext>
            </a:extLst>
          </p:cNvPr>
          <p:cNvSpPr>
            <a:spLocks noGrp="1"/>
          </p:cNvSpPr>
          <p:nvPr>
            <p:ph type="sldNum" sz="quarter" idx="12"/>
          </p:nvPr>
        </p:nvSpPr>
        <p:spPr/>
        <p:txBody>
          <a:bodyPr/>
          <a:lstStyle/>
          <a:p>
            <a:fld id="{172855B8-4569-417D-AF52-D0F7148BCFF3}" type="slidenum">
              <a:rPr lang="en-US" smtClean="0"/>
              <a:t>40</a:t>
            </a:fld>
            <a:endParaRPr lang="en-US"/>
          </a:p>
        </p:txBody>
      </p:sp>
    </p:spTree>
    <p:extLst>
      <p:ext uri="{BB962C8B-B14F-4D97-AF65-F5344CB8AC3E}">
        <p14:creationId xmlns:p14="http://schemas.microsoft.com/office/powerpoint/2010/main" val="629010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68D-EB3C-DE4E-85AE-8D7455B5DC86}"/>
              </a:ext>
            </a:extLst>
          </p:cNvPr>
          <p:cNvSpPr>
            <a:spLocks noGrp="1"/>
          </p:cNvSpPr>
          <p:nvPr>
            <p:ph type="title"/>
          </p:nvPr>
        </p:nvSpPr>
        <p:spPr>
          <a:xfrm>
            <a:off x="381000" y="4419600"/>
            <a:ext cx="8748711" cy="2161037"/>
          </a:xfrm>
        </p:spPr>
        <p:txBody>
          <a:bodyPr>
            <a:normAutofit fontScale="90000"/>
          </a:bodyPr>
          <a:lstStyle/>
          <a:p>
            <a:pPr algn="ctr"/>
            <a:br>
              <a:rPr lang="en-US" sz="4875" b="1" dirty="0"/>
            </a:br>
            <a:br>
              <a:rPr lang="en-US" sz="4875" b="1" dirty="0"/>
            </a:br>
            <a:r>
              <a:rPr lang="en-US" sz="4875" b="1" dirty="0"/>
              <a:t>THANK YOU</a:t>
            </a:r>
            <a:br>
              <a:rPr lang="en-US" dirty="0"/>
            </a:br>
            <a:r>
              <a:rPr lang="en-US" dirty="0"/>
              <a:t>SOUNAK CHAKRABORTY</a:t>
            </a:r>
            <a:br>
              <a:rPr lang="en-US" dirty="0"/>
            </a:br>
            <a:r>
              <a:rPr lang="en-US" dirty="0">
                <a:hlinkClick r:id="rId2"/>
              </a:rPr>
              <a:t>CHAKRABORTYS@MISSOURI.EDU</a:t>
            </a:r>
            <a:r>
              <a:rPr lang="en-US" dirty="0"/>
              <a:t> </a:t>
            </a:r>
            <a:br>
              <a:rPr lang="en-US" dirty="0"/>
            </a:br>
            <a:r>
              <a:rPr lang="en-US" dirty="0">
                <a:hlinkClick r:id="rId3"/>
              </a:rPr>
              <a:t>http://faculty.missouri.edu/chakrabortys/</a:t>
            </a:r>
            <a:br>
              <a:rPr lang="en-US" dirty="0"/>
            </a:br>
            <a:br>
              <a:rPr lang="en-US" dirty="0"/>
            </a:br>
            <a:endParaRPr lang="en-US" dirty="0"/>
          </a:p>
        </p:txBody>
      </p:sp>
      <p:pic>
        <p:nvPicPr>
          <p:cNvPr id="4" name="Picture 3" descr="A close up of text on a white surface&#10;&#10;Description automatically generated">
            <a:extLst>
              <a:ext uri="{FF2B5EF4-FFF2-40B4-BE49-F238E27FC236}">
                <a16:creationId xmlns:a16="http://schemas.microsoft.com/office/drawing/2014/main" id="{F340CB73-68AA-EF4B-92B1-3744606A5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186986"/>
            <a:ext cx="6019800" cy="4526951"/>
          </a:xfrm>
          <a:prstGeom prst="rect">
            <a:avLst/>
          </a:prstGeom>
        </p:spPr>
      </p:pic>
    </p:spTree>
    <p:extLst>
      <p:ext uri="{BB962C8B-B14F-4D97-AF65-F5344CB8AC3E}">
        <p14:creationId xmlns:p14="http://schemas.microsoft.com/office/powerpoint/2010/main" val="302862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3"/>
            <a:ext cx="9163050" cy="609598"/>
          </a:xfrm>
          <a:noFill/>
        </p:spPr>
        <p:txBody>
          <a:bodyPr>
            <a:normAutofit/>
          </a:bodyPr>
          <a:lstStyle/>
          <a:p>
            <a:pPr algn="l"/>
            <a:r>
              <a:rPr lang="en-US" sz="2300" dirty="0">
                <a:solidFill>
                  <a:schemeClr val="tx1"/>
                </a:solidFill>
              </a:rPr>
              <a:t>Chose a computer/virtual machine (</a:t>
            </a:r>
            <a:r>
              <a:rPr lang="en-US" sz="2300" dirty="0" err="1">
                <a:solidFill>
                  <a:schemeClr val="tx1"/>
                </a:solidFill>
              </a:rPr>
              <a:t>vm</a:t>
            </a:r>
            <a:r>
              <a:rPr lang="en-US" sz="2300" dirty="0">
                <a:solidFill>
                  <a:schemeClr val="tx1"/>
                </a:solidFill>
              </a:rPr>
              <a:t>)</a:t>
            </a:r>
          </a:p>
        </p:txBody>
      </p:sp>
      <p:sp>
        <p:nvSpPr>
          <p:cNvPr id="3" name="Subtitle 2"/>
          <p:cNvSpPr>
            <a:spLocks noGrp="1"/>
          </p:cNvSpPr>
          <p:nvPr>
            <p:ph type="subTitle" idx="1"/>
          </p:nvPr>
        </p:nvSpPr>
        <p:spPr>
          <a:xfrm>
            <a:off x="495300" y="1066800"/>
            <a:ext cx="9163050" cy="1143000"/>
          </a:xfrm>
          <a:noFill/>
        </p:spPr>
        <p:txBody>
          <a:bodyPr>
            <a:normAutofit fontScale="92500" lnSpcReduction="20000"/>
          </a:bodyPr>
          <a:lstStyle/>
          <a:p>
            <a:pPr marL="285750" indent="-285750" algn="l">
              <a:buFont typeface="Arial" panose="020B0604020202020204" pitchFamily="34" charset="0"/>
              <a:buChar char="•"/>
            </a:pPr>
            <a:r>
              <a:rPr lang="en-US" dirty="0">
                <a:solidFill>
                  <a:schemeClr val="tx1"/>
                </a:solidFill>
                <a:effectLst/>
              </a:rPr>
              <a:t>Amazon’s EC2 platform provides a convenient environment for rapidly procuring computational resources or VM in the cloud. </a:t>
            </a:r>
          </a:p>
          <a:p>
            <a:pPr marL="285750" indent="-285750" algn="l">
              <a:buFont typeface="Arial" panose="020B0604020202020204" pitchFamily="34" charset="0"/>
              <a:buChar char="•"/>
            </a:pPr>
            <a:r>
              <a:rPr lang="en-US" dirty="0">
                <a:solidFill>
                  <a:schemeClr val="tx1"/>
                </a:solidFill>
                <a:effectLst/>
              </a:rPr>
              <a:t>Our interest is specifically in statistical computation with R and RStudio Server in AWS cloud.</a:t>
            </a:r>
            <a:endParaRPr lang="en-US" sz="1600" dirty="0">
              <a:solidFill>
                <a:schemeClr val="tx1"/>
              </a:solidFill>
            </a:endParaRPr>
          </a:p>
        </p:txBody>
      </p:sp>
      <p:sp>
        <p:nvSpPr>
          <p:cNvPr id="4" name="Slide Number Placeholder 3"/>
          <p:cNvSpPr>
            <a:spLocks noGrp="1"/>
          </p:cNvSpPr>
          <p:nvPr>
            <p:ph type="sldNum" sz="quarter" idx="12"/>
          </p:nvPr>
        </p:nvSpPr>
        <p:spPr/>
        <p:txBody>
          <a:bodyPr/>
          <a:lstStyle/>
          <a:p>
            <a:fld id="{172855B8-4569-417D-AF52-D0F7148BCFF3}" type="slidenum">
              <a:rPr lang="en-US" smtClean="0"/>
              <a:t>5</a:t>
            </a:fld>
            <a:endParaRPr lang="en-US"/>
          </a:p>
        </p:txBody>
      </p:sp>
      <p:pic>
        <p:nvPicPr>
          <p:cNvPr id="7" name="Picture 6" descr="A screenshot of a computer&#10;&#10;Description automatically generated">
            <a:extLst>
              <a:ext uri="{FF2B5EF4-FFF2-40B4-BE49-F238E27FC236}">
                <a16:creationId xmlns:a16="http://schemas.microsoft.com/office/drawing/2014/main" id="{A11B975B-BF2E-2A4A-AAEA-043EBEC70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190307"/>
            <a:ext cx="8267700" cy="45579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0D8AE0A-284B-A443-8610-7E3E8740EB6D}"/>
                  </a:ext>
                </a:extLst>
              </p14:cNvPr>
              <p14:cNvContentPartPr/>
              <p14:nvPr/>
            </p14:nvContentPartPr>
            <p14:xfrm>
              <a:off x="1029834" y="3484524"/>
              <a:ext cx="1029600" cy="673560"/>
            </p14:xfrm>
          </p:contentPart>
        </mc:Choice>
        <mc:Fallback xmlns="">
          <p:pic>
            <p:nvPicPr>
              <p:cNvPr id="8" name="Ink 7">
                <a:extLst>
                  <a:ext uri="{FF2B5EF4-FFF2-40B4-BE49-F238E27FC236}">
                    <a16:creationId xmlns:a16="http://schemas.microsoft.com/office/drawing/2014/main" id="{D0D8AE0A-284B-A443-8610-7E3E8740EB6D}"/>
                  </a:ext>
                </a:extLst>
              </p:cNvPr>
              <p:cNvPicPr/>
              <p:nvPr/>
            </p:nvPicPr>
            <p:blipFill>
              <a:blip r:embed="rId4"/>
              <a:stretch>
                <a:fillRect/>
              </a:stretch>
            </p:blipFill>
            <p:spPr>
              <a:xfrm>
                <a:off x="1025514" y="3480204"/>
                <a:ext cx="1038240" cy="682200"/>
              </a:xfrm>
              <a:prstGeom prst="rect">
                <a:avLst/>
              </a:prstGeom>
            </p:spPr>
          </p:pic>
        </mc:Fallback>
      </mc:AlternateContent>
    </p:spTree>
    <p:extLst>
      <p:ext uri="{BB962C8B-B14F-4D97-AF65-F5344CB8AC3E}">
        <p14:creationId xmlns:p14="http://schemas.microsoft.com/office/powerpoint/2010/main" val="195079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3"/>
            <a:ext cx="9163050" cy="761998"/>
          </a:xfrm>
          <a:noFill/>
        </p:spPr>
        <p:txBody>
          <a:bodyPr>
            <a:normAutofit/>
          </a:bodyPr>
          <a:lstStyle/>
          <a:p>
            <a:pPr algn="l"/>
            <a:r>
              <a:rPr lang="en-US" sz="2000" dirty="0">
                <a:solidFill>
                  <a:schemeClr val="tx1"/>
                </a:solidFill>
              </a:rPr>
              <a:t>Creating a </a:t>
            </a:r>
            <a:r>
              <a:rPr lang="en-US" sz="2000" dirty="0">
                <a:solidFill>
                  <a:schemeClr val="tx1"/>
                </a:solidFill>
                <a:effectLst/>
              </a:rPr>
              <a:t>Amazon Machine Image (AMI) </a:t>
            </a:r>
            <a:r>
              <a:rPr lang="en-US" sz="2000" dirty="0">
                <a:solidFill>
                  <a:schemeClr val="tx1"/>
                </a:solidFill>
              </a:rPr>
              <a:t>virtual machine </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6</a:t>
            </a:fld>
            <a:endParaRPr lang="en-US"/>
          </a:p>
        </p:txBody>
      </p:sp>
      <p:sp>
        <p:nvSpPr>
          <p:cNvPr id="7" name="Subtitle 2">
            <a:extLst>
              <a:ext uri="{FF2B5EF4-FFF2-40B4-BE49-F238E27FC236}">
                <a16:creationId xmlns:a16="http://schemas.microsoft.com/office/drawing/2014/main" id="{094D61BE-B5DE-0F40-AB0D-EB2CBF96052D}"/>
              </a:ext>
            </a:extLst>
          </p:cNvPr>
          <p:cNvSpPr txBox="1">
            <a:spLocks/>
          </p:cNvSpPr>
          <p:nvPr/>
        </p:nvSpPr>
        <p:spPr>
          <a:xfrm>
            <a:off x="495300" y="1330037"/>
            <a:ext cx="9163050" cy="5451763"/>
          </a:xfrm>
          <a:prstGeom prst="rect">
            <a:avLst/>
          </a:prstGeom>
          <a:noFill/>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30000"/>
              <a:buFont typeface="Arial"/>
              <a:buNone/>
              <a:defRPr sz="1800" kern="1200" cap="small">
                <a:gradFill flip="none" rotWithShape="1">
                  <a:gsLst>
                    <a:gs pos="0">
                      <a:schemeClr val="tx1"/>
                    </a:gs>
                    <a:gs pos="100000">
                      <a:schemeClr val="tx1">
                        <a:lumMod val="75000"/>
                      </a:schemeClr>
                    </a:gs>
                  </a:gsLst>
                  <a:lin ang="0" scaled="1"/>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3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3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3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3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85750" indent="-285750" algn="l">
              <a:buFont typeface="Arial" panose="020B0604020202020204" pitchFamily="34" charset="0"/>
              <a:buChar char="•"/>
            </a:pPr>
            <a:r>
              <a:rPr lang="en-US" sz="2000" dirty="0">
                <a:solidFill>
                  <a:schemeClr val="tx1"/>
                </a:solidFill>
                <a:effectLst/>
              </a:rPr>
              <a:t>Amazon Machine Image (AMI) is similar concept as the </a:t>
            </a:r>
            <a:r>
              <a:rPr lang="en-US" sz="2000" dirty="0">
                <a:solidFill>
                  <a:schemeClr val="tx1"/>
                </a:solidFill>
              </a:rPr>
              <a:t>virtual machine</a:t>
            </a:r>
          </a:p>
          <a:p>
            <a:pPr marL="285750" indent="-285750" algn="l">
              <a:buFont typeface="Arial" panose="020B0604020202020204" pitchFamily="34" charset="0"/>
              <a:buChar char="•"/>
            </a:pPr>
            <a:r>
              <a:rPr lang="en-US" sz="2000" dirty="0">
                <a:solidFill>
                  <a:schemeClr val="tx1"/>
                </a:solidFill>
              </a:rPr>
              <a:t>In AWS you need to create your </a:t>
            </a:r>
            <a:r>
              <a:rPr lang="en-US" sz="2000" dirty="0">
                <a:solidFill>
                  <a:schemeClr val="tx1"/>
                </a:solidFill>
                <a:effectLst/>
              </a:rPr>
              <a:t>Amazon Machine Image (AMI) </a:t>
            </a:r>
            <a:r>
              <a:rPr lang="en-US" sz="2000" dirty="0">
                <a:solidFill>
                  <a:schemeClr val="tx1"/>
                </a:solidFill>
              </a:rPr>
              <a:t>under </a:t>
            </a:r>
            <a:r>
              <a:rPr lang="en-US" sz="2000" dirty="0">
                <a:solidFill>
                  <a:schemeClr val="tx1"/>
                </a:solidFill>
                <a:effectLst/>
              </a:rPr>
              <a:t>Amazon’s EC2 platform</a:t>
            </a:r>
            <a:endParaRPr lang="en-US" sz="2000" dirty="0">
              <a:solidFill>
                <a:schemeClr val="tx1"/>
              </a:solidFill>
            </a:endParaRPr>
          </a:p>
          <a:p>
            <a:pPr marL="285750" indent="-285750" algn="l">
              <a:buFont typeface="Arial" panose="020B0604020202020204" pitchFamily="34" charset="0"/>
              <a:buChar char="•"/>
            </a:pPr>
            <a:r>
              <a:rPr lang="en-US" sz="2000" dirty="0">
                <a:solidFill>
                  <a:schemeClr val="tx1"/>
                </a:solidFill>
              </a:rPr>
              <a:t>This will involve choosing the operating system, CPU, RAM, hard drive, and installing necessary </a:t>
            </a:r>
            <a:r>
              <a:rPr lang="en-US" sz="2000" dirty="0" err="1">
                <a:solidFill>
                  <a:schemeClr val="tx1"/>
                </a:solidFill>
              </a:rPr>
              <a:t>softwares</a:t>
            </a:r>
            <a:r>
              <a:rPr lang="en-US" sz="2000" dirty="0">
                <a:solidFill>
                  <a:schemeClr val="tx1"/>
                </a:solidFill>
              </a:rPr>
              <a:t> like R, RStudio etc. Similar steps we have navigated in GCP session.</a:t>
            </a:r>
          </a:p>
          <a:p>
            <a:pPr marL="285750" indent="-285750" algn="l">
              <a:buFont typeface="Arial" panose="020B0604020202020204" pitchFamily="34" charset="0"/>
              <a:buChar char="•"/>
            </a:pPr>
            <a:r>
              <a:rPr lang="en-US" sz="2000" dirty="0">
                <a:solidFill>
                  <a:schemeClr val="tx1"/>
                </a:solidFill>
              </a:rPr>
              <a:t>For AWS we will do it in two different ways</a:t>
            </a:r>
          </a:p>
          <a:p>
            <a:pPr marL="742950" lvl="1" indent="-285750" algn="l">
              <a:buFont typeface="Arial" panose="020B0604020202020204" pitchFamily="34" charset="0"/>
              <a:buChar char="•"/>
            </a:pPr>
            <a:r>
              <a:rPr lang="en-US" sz="2000" dirty="0">
                <a:solidFill>
                  <a:schemeClr val="tx1"/>
                </a:solidFill>
              </a:rPr>
              <a:t>use a predefined/created AMI for your purpose and run your codes. It means someone has already created an </a:t>
            </a:r>
            <a:r>
              <a:rPr lang="en-US" sz="2000" dirty="0" err="1">
                <a:solidFill>
                  <a:schemeClr val="tx1"/>
                </a:solidFill>
              </a:rPr>
              <a:t>ami</a:t>
            </a:r>
            <a:r>
              <a:rPr lang="en-US" sz="2000" dirty="0">
                <a:solidFill>
                  <a:schemeClr val="tx1"/>
                </a:solidFill>
              </a:rPr>
              <a:t> which you can readily use. You are not using anyone else’s machine you are just using the image. It is similar to tracing a picture with a pencil. </a:t>
            </a:r>
          </a:p>
          <a:p>
            <a:pPr marL="742950" lvl="1" indent="-285750" algn="l">
              <a:buFont typeface="Arial" panose="020B0604020202020204" pitchFamily="34" charset="0"/>
              <a:buChar char="•"/>
            </a:pPr>
            <a:r>
              <a:rPr lang="en-US" sz="2000" dirty="0">
                <a:solidFill>
                  <a:schemeClr val="tx1"/>
                </a:solidFill>
              </a:rPr>
              <a:t>Create our own AMI from scratch and install all necessary components by ourselves. Will be a bit time consuming compared to the previous option.</a:t>
            </a:r>
          </a:p>
          <a:p>
            <a:pPr algn="l"/>
            <a:endParaRPr lang="en-US" sz="2000" dirty="0">
              <a:solidFill>
                <a:schemeClr val="tx1"/>
              </a:solidFill>
            </a:endParaRPr>
          </a:p>
        </p:txBody>
      </p:sp>
    </p:spTree>
    <p:extLst>
      <p:ext uri="{BB962C8B-B14F-4D97-AF65-F5344CB8AC3E}">
        <p14:creationId xmlns:p14="http://schemas.microsoft.com/office/powerpoint/2010/main" val="49652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DBD7-1987-7448-8998-B1731244D950}"/>
              </a:ext>
            </a:extLst>
          </p:cNvPr>
          <p:cNvSpPr>
            <a:spLocks noGrp="1"/>
          </p:cNvSpPr>
          <p:nvPr>
            <p:ph type="title"/>
          </p:nvPr>
        </p:nvSpPr>
        <p:spPr>
          <a:xfrm>
            <a:off x="906037" y="247871"/>
            <a:ext cx="8137429" cy="1312480"/>
          </a:xfrm>
        </p:spPr>
        <p:txBody>
          <a:bodyPr/>
          <a:lstStyle/>
          <a:p>
            <a:r>
              <a:rPr lang="en-US" dirty="0"/>
              <a:t>Predefined </a:t>
            </a:r>
            <a:r>
              <a:rPr lang="en-US" dirty="0" err="1"/>
              <a:t>ami</a:t>
            </a:r>
            <a:endParaRPr lang="en-US" dirty="0"/>
          </a:p>
        </p:txBody>
      </p:sp>
      <p:sp>
        <p:nvSpPr>
          <p:cNvPr id="3" name="Content Placeholder 2">
            <a:extLst>
              <a:ext uri="{FF2B5EF4-FFF2-40B4-BE49-F238E27FC236}">
                <a16:creationId xmlns:a16="http://schemas.microsoft.com/office/drawing/2014/main" id="{DABD8AE2-0D4C-E840-B937-8C4EBF30CD13}"/>
              </a:ext>
            </a:extLst>
          </p:cNvPr>
          <p:cNvSpPr>
            <a:spLocks noGrp="1"/>
          </p:cNvSpPr>
          <p:nvPr>
            <p:ph idx="1"/>
          </p:nvPr>
        </p:nvSpPr>
        <p:spPr>
          <a:xfrm>
            <a:off x="886544" y="1752600"/>
            <a:ext cx="8137428" cy="4041162"/>
          </a:xfrm>
        </p:spPr>
        <p:txBody>
          <a:bodyPr>
            <a:normAutofit/>
          </a:bodyPr>
          <a:lstStyle/>
          <a:p>
            <a:r>
              <a:rPr lang="en-US" sz="2000" dirty="0"/>
              <a:t>It will be extremely fast to create based on that and run your jobs.</a:t>
            </a:r>
          </a:p>
          <a:p>
            <a:r>
              <a:rPr lang="en-US" sz="2000" dirty="0"/>
              <a:t>However it depends on the match you are looking for. </a:t>
            </a:r>
          </a:p>
          <a:p>
            <a:r>
              <a:rPr lang="en-US" sz="2000" dirty="0"/>
              <a:t>If you have no very specialized need and the predefined </a:t>
            </a:r>
            <a:r>
              <a:rPr lang="en-US" sz="2000" dirty="0" err="1"/>
              <a:t>ami</a:t>
            </a:r>
            <a:r>
              <a:rPr lang="en-US" sz="2000" dirty="0"/>
              <a:t> has all necessary </a:t>
            </a:r>
            <a:r>
              <a:rPr lang="en-US" sz="2000" dirty="0" err="1"/>
              <a:t>softwares</a:t>
            </a:r>
            <a:r>
              <a:rPr lang="en-US" sz="2000" dirty="0"/>
              <a:t> and other platforms satisfying your need we can go through that route to run your R jobs in AWS.</a:t>
            </a:r>
          </a:p>
          <a:p>
            <a:r>
              <a:rPr lang="en-US" dirty="0">
                <a:effectLst/>
              </a:rPr>
              <a:t>The base operating system installs will be Debian or Ubuntu</a:t>
            </a:r>
          </a:p>
          <a:p>
            <a:r>
              <a:rPr lang="en-US" dirty="0">
                <a:effectLst/>
              </a:rPr>
              <a:t>The AMI we will adopt is specifically targeted at R and RStudio Server with the goal of making it a 1-minute  job to get going for anyone with an AWS account.</a:t>
            </a:r>
            <a:endParaRPr lang="en-US" sz="2000" dirty="0"/>
          </a:p>
        </p:txBody>
      </p:sp>
      <p:sp>
        <p:nvSpPr>
          <p:cNvPr id="4" name="Slide Number Placeholder 3">
            <a:extLst>
              <a:ext uri="{FF2B5EF4-FFF2-40B4-BE49-F238E27FC236}">
                <a16:creationId xmlns:a16="http://schemas.microsoft.com/office/drawing/2014/main" id="{C58465E4-6C13-6B43-AA83-4EB74963B70E}"/>
              </a:ext>
            </a:extLst>
          </p:cNvPr>
          <p:cNvSpPr>
            <a:spLocks noGrp="1"/>
          </p:cNvSpPr>
          <p:nvPr>
            <p:ph type="sldNum" sz="quarter" idx="12"/>
          </p:nvPr>
        </p:nvSpPr>
        <p:spPr/>
        <p:txBody>
          <a:bodyPr/>
          <a:lstStyle/>
          <a:p>
            <a:fld id="{172855B8-4569-417D-AF52-D0F7148BCFF3}" type="slidenum">
              <a:rPr lang="en-US" smtClean="0"/>
              <a:t>7</a:t>
            </a:fld>
            <a:endParaRPr lang="en-US"/>
          </a:p>
        </p:txBody>
      </p:sp>
    </p:spTree>
    <p:extLst>
      <p:ext uri="{BB962C8B-B14F-4D97-AF65-F5344CB8AC3E}">
        <p14:creationId xmlns:p14="http://schemas.microsoft.com/office/powerpoint/2010/main" val="24551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DBD7-1987-7448-8998-B1731244D950}"/>
              </a:ext>
            </a:extLst>
          </p:cNvPr>
          <p:cNvSpPr>
            <a:spLocks noGrp="1"/>
          </p:cNvSpPr>
          <p:nvPr>
            <p:ph type="title"/>
          </p:nvPr>
        </p:nvSpPr>
        <p:spPr>
          <a:xfrm>
            <a:off x="990600" y="0"/>
            <a:ext cx="8137429" cy="838200"/>
          </a:xfrm>
        </p:spPr>
        <p:txBody>
          <a:bodyPr>
            <a:normAutofit fontScale="90000"/>
          </a:bodyPr>
          <a:lstStyle/>
          <a:p>
            <a:r>
              <a:rPr lang="en-US" dirty="0"/>
              <a:t>What we  would have in the Predefined </a:t>
            </a:r>
            <a:r>
              <a:rPr lang="en-US" dirty="0" err="1"/>
              <a:t>ami</a:t>
            </a:r>
            <a:r>
              <a:rPr lang="en-US" dirty="0"/>
              <a:t> ?</a:t>
            </a:r>
          </a:p>
        </p:txBody>
      </p:sp>
      <p:sp>
        <p:nvSpPr>
          <p:cNvPr id="3" name="Content Placeholder 2">
            <a:extLst>
              <a:ext uri="{FF2B5EF4-FFF2-40B4-BE49-F238E27FC236}">
                <a16:creationId xmlns:a16="http://schemas.microsoft.com/office/drawing/2014/main" id="{DABD8AE2-0D4C-E840-B937-8C4EBF30CD13}"/>
              </a:ext>
            </a:extLst>
          </p:cNvPr>
          <p:cNvSpPr>
            <a:spLocks noGrp="1"/>
          </p:cNvSpPr>
          <p:nvPr>
            <p:ph idx="1"/>
          </p:nvPr>
        </p:nvSpPr>
        <p:spPr>
          <a:xfrm>
            <a:off x="886544" y="838200"/>
            <a:ext cx="8137428" cy="5705186"/>
          </a:xfrm>
        </p:spPr>
        <p:txBody>
          <a:bodyPr>
            <a:normAutofit fontScale="77500" lnSpcReduction="20000"/>
          </a:bodyPr>
          <a:lstStyle/>
          <a:p>
            <a:endParaRPr lang="en-US" dirty="0"/>
          </a:p>
          <a:p>
            <a:endParaRPr lang="en-US" dirty="0"/>
          </a:p>
          <a:p>
            <a:r>
              <a:rPr lang="en-US" sz="1900" dirty="0" err="1"/>
              <a:t>Rstudio</a:t>
            </a:r>
            <a:r>
              <a:rPr lang="en-US" sz="1900" dirty="0"/>
              <a:t> 1.3.1073 with 30GB store</a:t>
            </a:r>
          </a:p>
          <a:p>
            <a:r>
              <a:rPr lang="en-US" sz="1900" dirty="0"/>
              <a:t>R 4.0.2</a:t>
            </a:r>
          </a:p>
          <a:p>
            <a:r>
              <a:rPr lang="en-US" sz="1900" dirty="0">
                <a:effectLst/>
              </a:rPr>
              <a:t>Easy to use Dropbox integration to up/down-load files and data</a:t>
            </a:r>
          </a:p>
          <a:p>
            <a:r>
              <a:rPr lang="en-US" sz="1900" dirty="0">
                <a:effectLst/>
              </a:rPr>
              <a:t>LaTeX support enabling R Markdown</a:t>
            </a:r>
          </a:p>
          <a:p>
            <a:r>
              <a:rPr lang="en-US" sz="1900" dirty="0">
                <a:effectLst/>
              </a:rPr>
              <a:t>Database support: </a:t>
            </a:r>
            <a:r>
              <a:rPr lang="en-US" sz="1900" dirty="0" err="1">
                <a:effectLst/>
              </a:rPr>
              <a:t>RMySQL</a:t>
            </a:r>
            <a:r>
              <a:rPr lang="en-US" sz="1900" dirty="0">
                <a:effectLst/>
              </a:rPr>
              <a:t> package precompiled and installed.</a:t>
            </a:r>
          </a:p>
          <a:p>
            <a:r>
              <a:rPr lang="en-US" sz="1900" dirty="0">
                <a:effectLst/>
              </a:rPr>
              <a:t>full support for big data platforms: </a:t>
            </a:r>
            <a:r>
              <a:rPr lang="en-US" sz="1900" dirty="0">
                <a:effectLst/>
                <a:hlinkClick r:id="rId2"/>
              </a:rPr>
              <a:t>H2O</a:t>
            </a:r>
            <a:r>
              <a:rPr lang="en-US" sz="1900" dirty="0">
                <a:effectLst/>
              </a:rPr>
              <a:t> and </a:t>
            </a:r>
            <a:r>
              <a:rPr lang="en-US" sz="1900" dirty="0">
                <a:effectLst/>
                <a:hlinkClick r:id="rId3"/>
              </a:rPr>
              <a:t>Spark</a:t>
            </a:r>
            <a:endParaRPr lang="en-US" sz="1900" dirty="0">
              <a:effectLst/>
            </a:endParaRPr>
          </a:p>
          <a:p>
            <a:r>
              <a:rPr lang="en-US" sz="1900" dirty="0">
                <a:effectLst/>
              </a:rPr>
              <a:t>MCMC samplers:</a:t>
            </a:r>
          </a:p>
          <a:p>
            <a:pPr lvl="1"/>
            <a:r>
              <a:rPr lang="en-US" sz="1900" dirty="0">
                <a:effectLst/>
                <a:hlinkClick r:id="rId4"/>
              </a:rPr>
              <a:t>Stan</a:t>
            </a:r>
            <a:r>
              <a:rPr lang="en-US" sz="1900" dirty="0">
                <a:effectLst/>
              </a:rPr>
              <a:t> (</a:t>
            </a:r>
            <a:r>
              <a:rPr lang="en-US" sz="1900" dirty="0" err="1">
                <a:effectLst/>
              </a:rPr>
              <a:t>RStan</a:t>
            </a:r>
            <a:r>
              <a:rPr lang="en-US" sz="1900" dirty="0">
                <a:effectLst/>
              </a:rPr>
              <a:t>) installed and ready to use for Hamiltonian Monte Carlo sampling.</a:t>
            </a:r>
          </a:p>
          <a:p>
            <a:pPr lvl="1"/>
            <a:r>
              <a:rPr lang="en-US" sz="1900" dirty="0">
                <a:effectLst/>
                <a:hlinkClick r:id="rId5"/>
              </a:rPr>
              <a:t>JAGS</a:t>
            </a:r>
            <a:r>
              <a:rPr lang="en-US" sz="1900" dirty="0">
                <a:effectLst/>
              </a:rPr>
              <a:t> (and </a:t>
            </a:r>
            <a:r>
              <a:rPr lang="en-US" sz="1900" dirty="0" err="1">
                <a:effectLst/>
              </a:rPr>
              <a:t>rjags</a:t>
            </a:r>
            <a:r>
              <a:rPr lang="en-US" sz="1900" dirty="0">
                <a:effectLst/>
              </a:rPr>
              <a:t>) installed and ready to use for Gibbs sampling.</a:t>
            </a:r>
          </a:p>
          <a:p>
            <a:pPr lvl="1"/>
            <a:r>
              <a:rPr lang="en-US" sz="1900" dirty="0">
                <a:effectLst/>
                <a:hlinkClick r:id="rId6"/>
              </a:rPr>
              <a:t>Greta</a:t>
            </a:r>
            <a:r>
              <a:rPr lang="en-US" sz="1900" dirty="0">
                <a:effectLst/>
              </a:rPr>
              <a:t> supported for GPU MCMC sampling via </a:t>
            </a:r>
            <a:r>
              <a:rPr lang="en-US" sz="1900" dirty="0" err="1">
                <a:effectLst/>
              </a:rPr>
              <a:t>Tensorflow</a:t>
            </a:r>
            <a:r>
              <a:rPr lang="en-US" sz="1900" dirty="0">
                <a:effectLst/>
              </a:rPr>
              <a:t> support.</a:t>
            </a:r>
          </a:p>
          <a:p>
            <a:r>
              <a:rPr lang="en-US" sz="1900" dirty="0">
                <a:effectLst/>
              </a:rPr>
              <a:t>CUDA and </a:t>
            </a:r>
            <a:r>
              <a:rPr lang="en-US" sz="1900" dirty="0" err="1">
                <a:effectLst/>
              </a:rPr>
              <a:t>cuDNN</a:t>
            </a:r>
            <a:r>
              <a:rPr lang="en-US" sz="1900" dirty="0">
                <a:effectLst/>
              </a:rPr>
              <a:t>:</a:t>
            </a:r>
          </a:p>
          <a:p>
            <a:pPr lvl="1"/>
            <a:r>
              <a:rPr lang="en-US" sz="1900" dirty="0">
                <a:effectLst/>
              </a:rPr>
              <a:t>Enables immediate use of GPU instances without any setup.</a:t>
            </a:r>
          </a:p>
          <a:p>
            <a:pPr lvl="1"/>
            <a:r>
              <a:rPr lang="en-US" sz="1900" dirty="0">
                <a:effectLst/>
                <a:hlinkClick r:id="rId7"/>
              </a:rPr>
              <a:t>Tensorflow</a:t>
            </a:r>
            <a:r>
              <a:rPr lang="en-US" sz="1900" dirty="0">
                <a:effectLst/>
              </a:rPr>
              <a:t> and </a:t>
            </a:r>
            <a:r>
              <a:rPr lang="en-US" sz="1900" dirty="0">
                <a:effectLst/>
                <a:hlinkClick r:id="rId8"/>
              </a:rPr>
              <a:t>Keras</a:t>
            </a:r>
            <a:r>
              <a:rPr lang="en-US" sz="1900" dirty="0">
                <a:effectLst/>
              </a:rPr>
              <a:t> deep learning libraries can be accelerated using </a:t>
            </a:r>
            <a:r>
              <a:rPr lang="en-US" sz="1900" dirty="0" err="1">
                <a:effectLst/>
              </a:rPr>
              <a:t>nVidia</a:t>
            </a:r>
            <a:r>
              <a:rPr lang="en-US" sz="1900" dirty="0">
                <a:effectLst/>
              </a:rPr>
              <a:t> GPUs on the GPU compute instances, just couple of lines of R code each to setup.</a:t>
            </a:r>
          </a:p>
          <a:p>
            <a:pPr lvl="1"/>
            <a:endParaRPr lang="en-US" sz="1900" dirty="0">
              <a:effectLst/>
            </a:endParaRPr>
          </a:p>
          <a:p>
            <a:pPr marL="457200" lvl="1" indent="0">
              <a:buNone/>
            </a:pPr>
            <a:r>
              <a:rPr lang="en-US" sz="1900" b="1" dirty="0">
                <a:effectLst/>
              </a:rPr>
              <a:t>YOU HAVE ALMOST A PERFECT LY SET MACHINE FOR YOU IF YOU ARE A R ENTHUSIAST</a:t>
            </a:r>
          </a:p>
          <a:p>
            <a:pPr lvl="1"/>
            <a:endParaRPr lang="en-US" sz="1900" dirty="0">
              <a:effectLst/>
            </a:endParaRPr>
          </a:p>
          <a:p>
            <a:endParaRPr lang="en-US" dirty="0">
              <a:effectLst/>
            </a:endParaRPr>
          </a:p>
          <a:p>
            <a:endParaRPr lang="en-US" sz="2000" dirty="0"/>
          </a:p>
        </p:txBody>
      </p:sp>
      <p:sp>
        <p:nvSpPr>
          <p:cNvPr id="4" name="Slide Number Placeholder 3">
            <a:extLst>
              <a:ext uri="{FF2B5EF4-FFF2-40B4-BE49-F238E27FC236}">
                <a16:creationId xmlns:a16="http://schemas.microsoft.com/office/drawing/2014/main" id="{C58465E4-6C13-6B43-AA83-4EB74963B70E}"/>
              </a:ext>
            </a:extLst>
          </p:cNvPr>
          <p:cNvSpPr>
            <a:spLocks noGrp="1"/>
          </p:cNvSpPr>
          <p:nvPr>
            <p:ph type="sldNum" sz="quarter" idx="12"/>
          </p:nvPr>
        </p:nvSpPr>
        <p:spPr/>
        <p:txBody>
          <a:bodyPr/>
          <a:lstStyle/>
          <a:p>
            <a:fld id="{172855B8-4569-417D-AF52-D0F7148BCFF3}" type="slidenum">
              <a:rPr lang="en-US" smtClean="0"/>
              <a:t>8</a:t>
            </a:fld>
            <a:endParaRPr lang="en-US"/>
          </a:p>
        </p:txBody>
      </p:sp>
    </p:spTree>
    <p:extLst>
      <p:ext uri="{BB962C8B-B14F-4D97-AF65-F5344CB8AC3E}">
        <p14:creationId xmlns:p14="http://schemas.microsoft.com/office/powerpoint/2010/main" val="100030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2D60-6B2D-5843-B71A-614C714FE10C}"/>
              </a:ext>
            </a:extLst>
          </p:cNvPr>
          <p:cNvSpPr>
            <a:spLocks noGrp="1"/>
          </p:cNvSpPr>
          <p:nvPr>
            <p:ph type="title"/>
          </p:nvPr>
        </p:nvSpPr>
        <p:spPr/>
        <p:txBody>
          <a:bodyPr>
            <a:normAutofit fontScale="90000"/>
          </a:bodyPr>
          <a:lstStyle/>
          <a:p>
            <a:r>
              <a:rPr lang="en-US" dirty="0"/>
              <a:t>Quick steps to access a predefine </a:t>
            </a:r>
            <a:r>
              <a:rPr lang="en-US" dirty="0" err="1"/>
              <a:t>ami</a:t>
            </a:r>
            <a:r>
              <a:rPr lang="en-US" dirty="0"/>
              <a:t> and have your </a:t>
            </a:r>
            <a:r>
              <a:rPr lang="en-US" dirty="0" err="1"/>
              <a:t>Rstudio</a:t>
            </a:r>
            <a:r>
              <a:rPr lang="en-US" dirty="0"/>
              <a:t> up and running in almost no time</a:t>
            </a:r>
          </a:p>
        </p:txBody>
      </p:sp>
      <p:sp>
        <p:nvSpPr>
          <p:cNvPr id="3" name="Content Placeholder 2">
            <a:extLst>
              <a:ext uri="{FF2B5EF4-FFF2-40B4-BE49-F238E27FC236}">
                <a16:creationId xmlns:a16="http://schemas.microsoft.com/office/drawing/2014/main" id="{8C45DCA5-DD6B-144B-804F-9FB26A157B74}"/>
              </a:ext>
            </a:extLst>
          </p:cNvPr>
          <p:cNvSpPr>
            <a:spLocks noGrp="1"/>
          </p:cNvSpPr>
          <p:nvPr>
            <p:ph idx="1"/>
          </p:nvPr>
        </p:nvSpPr>
        <p:spPr>
          <a:xfrm>
            <a:off x="886544" y="1908498"/>
            <a:ext cx="8137428" cy="4041162"/>
          </a:xfrm>
        </p:spPr>
        <p:txBody>
          <a:bodyPr>
            <a:normAutofit/>
          </a:bodyPr>
          <a:lstStyle/>
          <a:p>
            <a:r>
              <a:rPr lang="en-US" sz="2000" dirty="0">
                <a:effectLst/>
              </a:rPr>
              <a:t>Step 1: Log in to your </a:t>
            </a:r>
            <a:r>
              <a:rPr lang="en-US" sz="2000" dirty="0">
                <a:effectLst/>
                <a:hlinkClick r:id="rId2"/>
              </a:rPr>
              <a:t>AWS account</a:t>
            </a:r>
            <a:endParaRPr lang="en-US" sz="2000" dirty="0">
              <a:effectLst/>
            </a:endParaRPr>
          </a:p>
          <a:p>
            <a:r>
              <a:rPr lang="en-US" dirty="0">
                <a:effectLst/>
              </a:rPr>
              <a:t>Step 2: Go to next slide, choose the region you want your virtual machines to stay, and click on the link next to it (e.g., </a:t>
            </a:r>
            <a:r>
              <a:rPr lang="en-US" dirty="0">
                <a:effectLst/>
                <a:hlinkClick r:id="rId3"/>
              </a:rPr>
              <a:t>ami-02bf650155c44b475</a:t>
            </a:r>
            <a:r>
              <a:rPr lang="en-US" dirty="0">
                <a:effectLst/>
              </a:rPr>
              <a:t> for US West, N. California). The link will directly lead you to the EC2 Management Console. It is advised you chose the region close to your geographic location.</a:t>
            </a:r>
            <a:endParaRPr lang="en-US" sz="2000" dirty="0"/>
          </a:p>
        </p:txBody>
      </p:sp>
      <p:sp>
        <p:nvSpPr>
          <p:cNvPr id="4" name="Slide Number Placeholder 3">
            <a:extLst>
              <a:ext uri="{FF2B5EF4-FFF2-40B4-BE49-F238E27FC236}">
                <a16:creationId xmlns:a16="http://schemas.microsoft.com/office/drawing/2014/main" id="{F71DDE44-A518-E44A-A345-F1B32EAB57F1}"/>
              </a:ext>
            </a:extLst>
          </p:cNvPr>
          <p:cNvSpPr>
            <a:spLocks noGrp="1"/>
          </p:cNvSpPr>
          <p:nvPr>
            <p:ph type="sldNum" sz="quarter" idx="12"/>
          </p:nvPr>
        </p:nvSpPr>
        <p:spPr/>
        <p:txBody>
          <a:bodyPr/>
          <a:lstStyle/>
          <a:p>
            <a:fld id="{172855B8-4569-417D-AF52-D0F7148BCFF3}" type="slidenum">
              <a:rPr lang="en-US" smtClean="0"/>
              <a:t>9</a:t>
            </a:fld>
            <a:endParaRPr lang="en-US"/>
          </a:p>
        </p:txBody>
      </p:sp>
    </p:spTree>
    <p:extLst>
      <p:ext uri="{BB962C8B-B14F-4D97-AF65-F5344CB8AC3E}">
        <p14:creationId xmlns:p14="http://schemas.microsoft.com/office/powerpoint/2010/main" val="3934753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1705</Words>
  <Application>Microsoft Macintosh PowerPoint</Application>
  <PresentationFormat>A4 Paper (210x297 mm)</PresentationFormat>
  <Paragraphs>195</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Century Gothic</vt:lpstr>
      <vt:lpstr>Mesh</vt:lpstr>
      <vt:lpstr>Introduction to Cloud Computing with R in Google Cloud and Amazon Web Services  Session 4 : Running R in Amazon Web Services Platform   </vt:lpstr>
      <vt:lpstr>What we will learn in this session ?</vt:lpstr>
      <vt:lpstr>Lets begin</vt:lpstr>
      <vt:lpstr>Billing page</vt:lpstr>
      <vt:lpstr>Chose a computer/virtual machine (vm)</vt:lpstr>
      <vt:lpstr>Creating a Amazon Machine Image (AMI) virtual machine </vt:lpstr>
      <vt:lpstr>Predefined ami</vt:lpstr>
      <vt:lpstr>What we  would have in the Predefined ami ?</vt:lpstr>
      <vt:lpstr>Quick steps to access a predefine ami and have your Rstudio up and running in almost no time</vt:lpstr>
      <vt:lpstr>AMI selection</vt:lpstr>
      <vt:lpstr>LIST of available ami </vt:lpstr>
      <vt:lpstr>Configure instances</vt:lpstr>
      <vt:lpstr>Modify storage</vt:lpstr>
      <vt:lpstr>Add tags</vt:lpstr>
      <vt:lpstr>Security setting: Click on “Add Rule”, choose HTTP and change “Source” from Custom to Anywhere. </vt:lpstr>
      <vt:lpstr>Review your created instance and click launch</vt:lpstr>
      <vt:lpstr>Choose Proceed without a key pair. Click launch instances. It may take few mins for aws to create your ami.</vt:lpstr>
      <vt:lpstr>Click view instances</vt:lpstr>
      <vt:lpstr>List of instances. Click on instance id to see details.</vt:lpstr>
      <vt:lpstr>Assigning name to your instance</vt:lpstr>
      <vt:lpstr>Instance details. Copy instance ID. Click on IPV4 to launch rstudio server.</vt:lpstr>
      <vt:lpstr>User name rstudio. password your instance id. Do not include “(myfirstaws)” in your instance id.</vt:lpstr>
      <vt:lpstr>Congratulation you have launched rstudio in aws</vt:lpstr>
      <vt:lpstr>Quick steps to access a predefine ami and have your Rstudio up and running in almost no time</vt:lpstr>
      <vt:lpstr>If you check instance details now it will show running.</vt:lpstr>
      <vt:lpstr>change password of Rstudio server</vt:lpstr>
      <vt:lpstr>Connect dropbox by running linkdropbox(). Your Rstudio can now directly access your dropbox files.</vt:lpstr>
      <vt:lpstr>After running the linkdropbox() command in R it will open your dropbox login portal. Provide the necessary details to sign in.</vt:lpstr>
      <vt:lpstr>dropbox folders are now accessed in rstudio directly. </vt:lpstr>
      <vt:lpstr>To download from rstudio cloud go to more then click on export and download the</vt:lpstr>
      <vt:lpstr>Downloading file from rstudio running on aws</vt:lpstr>
      <vt:lpstr>Lets run a sample r code in rstudio server in aws</vt:lpstr>
      <vt:lpstr>Stopping an instance in R studio</vt:lpstr>
      <vt:lpstr>Stopping an instance in R studio</vt:lpstr>
      <vt:lpstr>Stopping an instance in R studio</vt:lpstr>
      <vt:lpstr>Terminating an instance in R studio</vt:lpstr>
      <vt:lpstr>Terminating an instance in R studio</vt:lpstr>
      <vt:lpstr>Terminating an instance in R studio</vt:lpstr>
      <vt:lpstr>Stopping vs terminating know the difference</vt:lpstr>
      <vt:lpstr>What did we learn ?</vt:lpstr>
      <vt:lpstr>  THANK YOU SOUNAK CHAKRABORTY CHAKRABORTYS@MISSOURI.EDU  http://faculty.missouri.edu/chakrabortys/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with R in Google Cloud and Amazon Web Services  Session 4 : Running R in Amazon Web Services Platform   </dc:title>
  <dc:creator>Chakraborty, Sounak</dc:creator>
  <cp:lastModifiedBy>Chakraborty, Sounak</cp:lastModifiedBy>
  <cp:revision>6</cp:revision>
  <cp:lastPrinted>2020-09-18T21:40:21Z</cp:lastPrinted>
  <dcterms:created xsi:type="dcterms:W3CDTF">2020-09-17T14:41:38Z</dcterms:created>
  <dcterms:modified xsi:type="dcterms:W3CDTF">2020-09-18T22:50:04Z</dcterms:modified>
</cp:coreProperties>
</file>